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9" r:id="rId2"/>
    <p:sldMasterId id="2147483683" r:id="rId3"/>
  </p:sldMasterIdLst>
  <p:notesMasterIdLst>
    <p:notesMasterId r:id="rId52"/>
  </p:notesMasterIdLst>
  <p:sldIdLst>
    <p:sldId id="301" r:id="rId4"/>
    <p:sldId id="278" r:id="rId5"/>
    <p:sldId id="331" r:id="rId6"/>
    <p:sldId id="332" r:id="rId7"/>
    <p:sldId id="333" r:id="rId8"/>
    <p:sldId id="334" r:id="rId9"/>
    <p:sldId id="335" r:id="rId10"/>
    <p:sldId id="336" r:id="rId11"/>
    <p:sldId id="337" r:id="rId12"/>
    <p:sldId id="338" r:id="rId13"/>
    <p:sldId id="339" r:id="rId14"/>
    <p:sldId id="340" r:id="rId15"/>
    <p:sldId id="345" r:id="rId16"/>
    <p:sldId id="342" r:id="rId17"/>
    <p:sldId id="343" r:id="rId18"/>
    <p:sldId id="328" r:id="rId19"/>
    <p:sldId id="329" r:id="rId20"/>
    <p:sldId id="257" r:id="rId21"/>
    <p:sldId id="258" r:id="rId22"/>
    <p:sldId id="302" r:id="rId23"/>
    <p:sldId id="303" r:id="rId24"/>
    <p:sldId id="304" r:id="rId25"/>
    <p:sldId id="305" r:id="rId26"/>
    <p:sldId id="316" r:id="rId27"/>
    <p:sldId id="317" r:id="rId28"/>
    <p:sldId id="309" r:id="rId29"/>
    <p:sldId id="310" r:id="rId30"/>
    <p:sldId id="311" r:id="rId31"/>
    <p:sldId id="312" r:id="rId32"/>
    <p:sldId id="313" r:id="rId33"/>
    <p:sldId id="314" r:id="rId34"/>
    <p:sldId id="323" r:id="rId35"/>
    <p:sldId id="324" r:id="rId36"/>
    <p:sldId id="325" r:id="rId37"/>
    <p:sldId id="326" r:id="rId38"/>
    <p:sldId id="327" r:id="rId39"/>
    <p:sldId id="315" r:id="rId40"/>
    <p:sldId id="264" r:id="rId41"/>
    <p:sldId id="294" r:id="rId42"/>
    <p:sldId id="295" r:id="rId43"/>
    <p:sldId id="318" r:id="rId44"/>
    <p:sldId id="322" r:id="rId45"/>
    <p:sldId id="272" r:id="rId46"/>
    <p:sldId id="289" r:id="rId47"/>
    <p:sldId id="292" r:id="rId48"/>
    <p:sldId id="296" r:id="rId49"/>
    <p:sldId id="346" r:id="rId50"/>
    <p:sldId id="299" r:id="rId5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vid Wright" initials="DW" lastIdx="4" clrIdx="0"/>
  <p:cmAuthor id="2" name="Phillip Park" initials="PP" lastIdx="17" clrIdx="1">
    <p:extLst>
      <p:ext uri="{19B8F6BF-5375-455C-9EA6-DF929625EA0E}">
        <p15:presenceInfo xmlns:p15="http://schemas.microsoft.com/office/powerpoint/2012/main" userId="S::ppark@axon.com::c315d65f-fda9-42d9-b69c-2a4ebd4bc97a" providerId="AD"/>
      </p:ext>
    </p:extLst>
  </p:cmAuthor>
  <p:cmAuthor id="3" name="Lamar Cousins" initials="LC" lastIdx="23" clrIdx="2">
    <p:extLst>
      <p:ext uri="{19B8F6BF-5375-455C-9EA6-DF929625EA0E}">
        <p15:presenceInfo xmlns:p15="http://schemas.microsoft.com/office/powerpoint/2012/main" userId="S::lcousins@taser.com::2522873b-aaf1-489e-aa8f-42cdfc93ba33" providerId="AD"/>
      </p:ext>
    </p:extLst>
  </p:cmAuthor>
  <p:cmAuthor id="4" name="Michael Partipilo" initials="MP" lastIdx="14" clrIdx="3">
    <p:extLst>
      <p:ext uri="{19B8F6BF-5375-455C-9EA6-DF929625EA0E}">
        <p15:presenceInfo xmlns:p15="http://schemas.microsoft.com/office/powerpoint/2012/main" userId="S::mpartipilo@taser.com::3d7bd4f5-3587-4f95-9ded-134e9c811fe8" providerId="AD"/>
      </p:ext>
    </p:extLst>
  </p:cmAuthor>
  <p:cmAuthor id="5" name="William Orlov" initials="WO" lastIdx="4" clrIdx="4">
    <p:extLst>
      <p:ext uri="{19B8F6BF-5375-455C-9EA6-DF929625EA0E}">
        <p15:presenceInfo xmlns:p15="http://schemas.microsoft.com/office/powerpoint/2012/main" userId="S::worlov@taser.com::cee04907-5bbe-459b-8222-6da22c5dd403" providerId="AD"/>
      </p:ext>
    </p:extLst>
  </p:cmAuthor>
  <p:cmAuthor id="6" name="Amy Nguyen" initials="AN" lastIdx="16" clrIdx="5">
    <p:extLst>
      <p:ext uri="{19B8F6BF-5375-455C-9EA6-DF929625EA0E}">
        <p15:presenceInfo xmlns:p15="http://schemas.microsoft.com/office/powerpoint/2012/main" userId="S::amynguyen@axon.com::ac2f1e1c-220c-40fd-8f0f-6f58f442005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700"/>
    <a:srgbClr val="FED8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010" autoAdjust="0"/>
    <p:restoredTop sz="82227" autoAdjust="0"/>
  </p:normalViewPr>
  <p:slideViewPr>
    <p:cSldViewPr snapToGrid="0" snapToObjects="1">
      <p:cViewPr varScale="1">
        <p:scale>
          <a:sx n="69" d="100"/>
          <a:sy n="69" d="100"/>
        </p:scale>
        <p:origin x="881" y="29"/>
      </p:cViewPr>
      <p:guideLst>
        <p:guide orient="horz" pos="2160"/>
        <p:guide pos="3840"/>
      </p:guideLst>
    </p:cSldViewPr>
  </p:slideViewPr>
  <p:notesTextViewPr>
    <p:cViewPr>
      <p:scale>
        <a:sx n="100" d="100"/>
        <a:sy n="100" d="100"/>
      </p:scale>
      <p:origin x="0" y="0"/>
    </p:cViewPr>
  </p:notesTextViewPr>
  <p:notesViewPr>
    <p:cSldViewPr snapToGrid="0" snapToObjects="1">
      <p:cViewPr varScale="1">
        <p:scale>
          <a:sx n="64" d="100"/>
          <a:sy n="64" d="100"/>
        </p:scale>
        <p:origin x="3118" y="19"/>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commentAuthors" Target="commentAuthors.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ableStyles" Target="tableStyle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EDDCAF-63DD-485B-8E20-F95352570D6A}" type="datetimeFigureOut">
              <a:rPr lang="en-US" smtClean="0"/>
              <a:t>3/29/2022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82D1CD-AB76-495D-A32B-E2F2D9186C0A}" type="slidenum">
              <a:rPr lang="en-US" smtClean="0"/>
              <a:t>‹#›</a:t>
            </a:fld>
            <a:endParaRPr lang="en-US"/>
          </a:p>
        </p:txBody>
      </p:sp>
    </p:spTree>
    <p:extLst>
      <p:ext uri="{BB962C8B-B14F-4D97-AF65-F5344CB8AC3E}">
        <p14:creationId xmlns:p14="http://schemas.microsoft.com/office/powerpoint/2010/main" val="3245968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axon.com/training-resource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0ECFA8-304B-FE42-8D23-820763B7A2D0}" type="slidenum">
              <a:rPr lang="en-US" smtClean="0">
                <a:solidFill>
                  <a:prstClr val="black"/>
                </a:solidFill>
                <a:latin typeface="Calibri"/>
              </a:rPr>
              <a:pPr/>
              <a:t>1</a:t>
            </a:fld>
            <a:endParaRPr lang="en-US">
              <a:solidFill>
                <a:prstClr val="black"/>
              </a:solidFill>
              <a:latin typeface="Calibri"/>
            </a:endParaRPr>
          </a:p>
        </p:txBody>
      </p:sp>
    </p:spTree>
    <p:extLst>
      <p:ext uri="{BB962C8B-B14F-4D97-AF65-F5344CB8AC3E}">
        <p14:creationId xmlns:p14="http://schemas.microsoft.com/office/powerpoint/2010/main" val="39130495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4C887-0C22-4A58-BBE9-6F8B1EF09158}" type="slidenum">
              <a:rPr lang="en-US" smtClean="0"/>
              <a:t>10</a:t>
            </a:fld>
            <a:endParaRPr lang="en-US"/>
          </a:p>
        </p:txBody>
      </p:sp>
    </p:spTree>
    <p:extLst>
      <p:ext uri="{BB962C8B-B14F-4D97-AF65-F5344CB8AC3E}">
        <p14:creationId xmlns:p14="http://schemas.microsoft.com/office/powerpoint/2010/main" val="42003732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4C887-0C22-4A58-BBE9-6F8B1EF09158}" type="slidenum">
              <a:rPr lang="en-US" smtClean="0"/>
              <a:t>11</a:t>
            </a:fld>
            <a:endParaRPr lang="en-US"/>
          </a:p>
        </p:txBody>
      </p:sp>
    </p:spTree>
    <p:extLst>
      <p:ext uri="{BB962C8B-B14F-4D97-AF65-F5344CB8AC3E}">
        <p14:creationId xmlns:p14="http://schemas.microsoft.com/office/powerpoint/2010/main" val="2009235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pPr defTabSz="966612">
              <a:defRPr/>
            </a:pPr>
            <a:r>
              <a:rPr lang="en-US" sz="1200" b="1" dirty="0">
                <a:solidFill>
                  <a:prstClr val="black"/>
                </a:solidFill>
              </a:rPr>
              <a:t>Perform a </a:t>
            </a:r>
            <a:r>
              <a:rPr lang="en-US" sz="1200" b="1" u="sng" dirty="0">
                <a:solidFill>
                  <a:prstClr val="black"/>
                </a:solidFill>
              </a:rPr>
              <a:t>Triple Safety Check</a:t>
            </a:r>
            <a:r>
              <a:rPr lang="en-US" sz="1200" b="1" dirty="0">
                <a:solidFill>
                  <a:prstClr val="black"/>
                </a:solidFill>
              </a:rPr>
              <a:t> </a:t>
            </a:r>
            <a:r>
              <a:rPr lang="en-US" sz="1200" b="1" i="1" dirty="0">
                <a:solidFill>
                  <a:prstClr val="black"/>
                </a:solidFill>
              </a:rPr>
              <a:t>before</a:t>
            </a:r>
            <a:r>
              <a:rPr lang="en-US" sz="1200" b="1" dirty="0">
                <a:solidFill>
                  <a:prstClr val="black"/>
                </a:solidFill>
              </a:rPr>
              <a:t> running </a:t>
            </a:r>
            <a:r>
              <a:rPr lang="en-US" sz="1200" b="1" i="1" dirty="0">
                <a:solidFill>
                  <a:prstClr val="black"/>
                </a:solidFill>
              </a:rPr>
              <a:t>any</a:t>
            </a:r>
            <a:r>
              <a:rPr lang="en-US" sz="1200" b="1" dirty="0">
                <a:solidFill>
                  <a:prstClr val="black"/>
                </a:solidFill>
              </a:rPr>
              <a:t> drill. A Triple Safety Check requires the following: 1)</a:t>
            </a:r>
            <a:r>
              <a:rPr lang="en-US" sz="1200" b="1" u="sng" dirty="0">
                <a:solidFill>
                  <a:prstClr val="black"/>
                </a:solidFill>
              </a:rPr>
              <a:t>students check themselves for compliance with all safety rules,</a:t>
            </a:r>
            <a:r>
              <a:rPr lang="en-US" sz="1200" b="1" dirty="0">
                <a:solidFill>
                  <a:prstClr val="black"/>
                </a:solidFill>
              </a:rPr>
              <a:t> 2) students </a:t>
            </a:r>
            <a:r>
              <a:rPr lang="en-US" sz="1200" b="1" u="sng" dirty="0">
                <a:solidFill>
                  <a:prstClr val="black"/>
                </a:solidFill>
              </a:rPr>
              <a:t>check the student(s) next to them for compliance with all safety rules</a:t>
            </a:r>
            <a:r>
              <a:rPr lang="en-US" sz="1200" b="1" dirty="0">
                <a:solidFill>
                  <a:prstClr val="black"/>
                </a:solidFill>
              </a:rPr>
              <a:t>, and 3) the </a:t>
            </a:r>
            <a:r>
              <a:rPr lang="en-US" sz="1200" b="1" u="sng" dirty="0">
                <a:solidFill>
                  <a:prstClr val="black"/>
                </a:solidFill>
              </a:rPr>
              <a:t>Instructor checks all students for compliance with all safety rules.  </a:t>
            </a:r>
            <a:r>
              <a:rPr lang="en-US" sz="1200" dirty="0">
                <a:solidFill>
                  <a:prstClr val="black"/>
                </a:solidFill>
              </a:rPr>
              <a:t> </a:t>
            </a:r>
          </a:p>
          <a:p>
            <a:pPr defTabSz="966612">
              <a:defRPr/>
            </a:pPr>
            <a:r>
              <a:rPr lang="en-US" sz="1200" dirty="0">
                <a:solidFill>
                  <a:prstClr val="black"/>
                </a:solidFill>
              </a:rPr>
              <a:t>A </a:t>
            </a:r>
            <a:r>
              <a:rPr lang="en-US" sz="1200" b="1" dirty="0">
                <a:solidFill>
                  <a:prstClr val="black"/>
                </a:solidFill>
              </a:rPr>
              <a:t>Triple Safety Check</a:t>
            </a:r>
            <a:r>
              <a:rPr lang="en-US" sz="1200" dirty="0">
                <a:solidFill>
                  <a:prstClr val="black"/>
                </a:solidFill>
              </a:rPr>
              <a:t> will be conducted when there is a class break or movement to another training area.</a:t>
            </a:r>
          </a:p>
          <a:p>
            <a:endParaRPr lang="en-US" dirty="0"/>
          </a:p>
        </p:txBody>
      </p:sp>
      <p:sp>
        <p:nvSpPr>
          <p:cNvPr id="4" name="Slide Number Placeholder 3"/>
          <p:cNvSpPr>
            <a:spLocks noGrp="1"/>
          </p:cNvSpPr>
          <p:nvPr>
            <p:ph type="sldNum" sz="quarter" idx="10"/>
          </p:nvPr>
        </p:nvSpPr>
        <p:spPr/>
        <p:txBody>
          <a:bodyPr/>
          <a:lstStyle/>
          <a:p>
            <a:fld id="{EE94C887-0C22-4A58-BBE9-6F8B1EF09158}" type="slidenum">
              <a:rPr lang="en-US" smtClean="0"/>
              <a:t>12</a:t>
            </a:fld>
            <a:endParaRPr lang="en-US"/>
          </a:p>
        </p:txBody>
      </p:sp>
    </p:spTree>
    <p:extLst>
      <p:ext uri="{BB962C8B-B14F-4D97-AF65-F5344CB8AC3E}">
        <p14:creationId xmlns:p14="http://schemas.microsoft.com/office/powerpoint/2010/main" val="4107014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a:extLst>
              <a:ext uri="{FF2B5EF4-FFF2-40B4-BE49-F238E27FC236}">
                <a16:creationId xmlns:a16="http://schemas.microsoft.com/office/drawing/2014/main" id="{BE165D74-7B96-4FDA-A4BF-B3EB9C5B89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a:extLst>
              <a:ext uri="{FF2B5EF4-FFF2-40B4-BE49-F238E27FC236}">
                <a16:creationId xmlns:a16="http://schemas.microsoft.com/office/drawing/2014/main" id="{31BBFD05-15A5-4511-A2CA-49A5B5EDF5E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465138" indent="-465138">
              <a:lnSpc>
                <a:spcPct val="120000"/>
              </a:lnSpc>
              <a:spcAft>
                <a:spcPts val="1200"/>
              </a:spcAft>
              <a:buFont typeface="Wingdings" panose="05000000000000000000" pitchFamily="2" charset="2"/>
              <a:buChar char="§"/>
            </a:pPr>
            <a:r>
              <a:rPr lang="en-US" altLang="en-US">
                <a:latin typeface="Arial" panose="020B0604020202020204" pitchFamily="34" charset="0"/>
                <a:ea typeface="ＭＳ Ｐゴシック" panose="020B0600070205080204" pitchFamily="34" charset="-128"/>
                <a:cs typeface="Arial" panose="020B0604020202020204" pitchFamily="34" charset="0"/>
              </a:rPr>
              <a:t>Probe Placement Considerations</a:t>
            </a:r>
          </a:p>
          <a:p>
            <a:pPr marL="465138" indent="-465138">
              <a:lnSpc>
                <a:spcPct val="120000"/>
              </a:lnSpc>
              <a:spcAft>
                <a:spcPts val="1200"/>
              </a:spcAft>
              <a:buFont typeface="Wingdings" panose="05000000000000000000" pitchFamily="2" charset="2"/>
              <a:buChar char="§"/>
            </a:pPr>
            <a:r>
              <a:rPr lang="en-US" altLang="en-US">
                <a:latin typeface="Arial" panose="020B0604020202020204" pitchFamily="34" charset="0"/>
                <a:ea typeface="ＭＳ Ｐゴシック" panose="020B0600070205080204" pitchFamily="34" charset="-128"/>
                <a:cs typeface="Arial" panose="020B0604020202020204" pitchFamily="34" charset="0"/>
              </a:rPr>
              <a:t>Limited Weapon Effectiveness</a:t>
            </a:r>
          </a:p>
          <a:p>
            <a:pPr marL="465138" indent="-465138">
              <a:lnSpc>
                <a:spcPct val="120000"/>
              </a:lnSpc>
              <a:spcAft>
                <a:spcPts val="1200"/>
              </a:spcAft>
              <a:buFont typeface="Wingdings" panose="05000000000000000000" pitchFamily="2" charset="2"/>
              <a:buChar char="§"/>
            </a:pPr>
            <a:r>
              <a:rPr lang="en-US" altLang="en-US">
                <a:latin typeface="Arial" panose="020B0604020202020204" pitchFamily="34" charset="0"/>
                <a:ea typeface="ＭＳ Ｐゴシック" panose="020B0600070205080204" pitchFamily="34" charset="-128"/>
                <a:cs typeface="Arial" panose="020B0604020202020204" pitchFamily="34" charset="0"/>
              </a:rPr>
              <a:t>Other Tactical Considerations</a:t>
            </a:r>
            <a:endParaRPr lang="en-US" altLang="en-US">
              <a:ea typeface="ＭＳ Ｐゴシック" panose="020B0600070205080204" pitchFamily="34" charset="-128"/>
            </a:endParaRPr>
          </a:p>
        </p:txBody>
      </p:sp>
      <p:sp>
        <p:nvSpPr>
          <p:cNvPr id="83972" name="Slide Number Placeholder 4">
            <a:extLst>
              <a:ext uri="{FF2B5EF4-FFF2-40B4-BE49-F238E27FC236}">
                <a16:creationId xmlns:a16="http://schemas.microsoft.com/office/drawing/2014/main" id="{08AC83CC-AEF6-4731-AF8E-DA6754BD7F5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defTabSz="914400" rtl="0" eaLnBrk="1" fontAlgn="base" latinLnBrk="0" hangingPunct="1">
              <a:lnSpc>
                <a:spcPct val="100000"/>
              </a:lnSpc>
              <a:spcBef>
                <a:spcPct val="0"/>
              </a:spcBef>
              <a:spcAft>
                <a:spcPct val="0"/>
              </a:spcAft>
              <a:buClrTx/>
              <a:buSzTx/>
              <a:buFontTx/>
              <a:buNone/>
              <a:tabLst/>
              <a:defRPr/>
            </a:pPr>
            <a:fld id="{F39E97CE-2A1A-4F23-8A9A-C2AE74E7E54A}"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ＭＳ Ｐゴシック" panose="020B0600070205080204" pitchFamily="34" charset="-128"/>
                <a:cs typeface="+mn-cs"/>
              </a:rPr>
              <a:pPr marL="0" marR="0" lvl="0" indent="0" defTabSz="914400" rtl="0" eaLnBrk="1" fontAlgn="base" latinLnBrk="0" hangingPunct="1">
                <a:lnSpc>
                  <a:spcPct val="100000"/>
                </a:lnSpc>
                <a:spcBef>
                  <a:spcPct val="0"/>
                </a:spcBef>
                <a:spcAft>
                  <a:spcPct val="0"/>
                </a:spcAft>
                <a:buClrTx/>
                <a:buSzTx/>
                <a:buFontTx/>
                <a:buNone/>
                <a:tabLst/>
                <a:defRPr/>
              </a:pPr>
              <a:t>13</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34" charset="-128"/>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r>
              <a:rPr lang="en-US" dirty="0"/>
              <a:t>Explain that voluntary exposures are to only be conducted by a currently certified instructor, and students may </a:t>
            </a:r>
            <a:r>
              <a:rPr lang="en-US" b="1" dirty="0"/>
              <a:t>NOT</a:t>
            </a:r>
            <a:r>
              <a:rPr lang="en-US" dirty="0"/>
              <a:t> expose other students. Explain that the proper “Release Form” ( Law Enforcement/Non-LE) must be completed and signed by the volunteer </a:t>
            </a:r>
            <a:r>
              <a:rPr lang="en-US" b="1" dirty="0"/>
              <a:t>PRIOR</a:t>
            </a:r>
            <a:r>
              <a:rPr lang="en-US" dirty="0"/>
              <a:t> to the exposure.</a:t>
            </a:r>
          </a:p>
          <a:p>
            <a:endParaRPr lang="en-US" dirty="0"/>
          </a:p>
          <a:p>
            <a:r>
              <a:rPr lang="en-US" dirty="0"/>
              <a:t>Explain that when conducting exposures, instructors should use realistic probe placements only. This will avoid giving users a false sense of security that a TASER exposure will result in full body lock-up anytime the TASER is deployed into a subject.</a:t>
            </a:r>
          </a:p>
          <a:p>
            <a:endParaRPr lang="en-US" dirty="0"/>
          </a:p>
        </p:txBody>
      </p:sp>
      <p:sp>
        <p:nvSpPr>
          <p:cNvPr id="4" name="Slide Number Placeholder 3"/>
          <p:cNvSpPr>
            <a:spLocks noGrp="1"/>
          </p:cNvSpPr>
          <p:nvPr>
            <p:ph type="sldNum" sz="quarter" idx="10"/>
          </p:nvPr>
        </p:nvSpPr>
        <p:spPr/>
        <p:txBody>
          <a:bodyPr/>
          <a:lstStyle/>
          <a:p>
            <a:fld id="{EE94C887-0C22-4A58-BBE9-6F8B1EF09158}" type="slidenum">
              <a:rPr lang="en-US" smtClean="0"/>
              <a:t>14</a:t>
            </a:fld>
            <a:endParaRPr lang="en-US"/>
          </a:p>
        </p:txBody>
      </p:sp>
    </p:spTree>
    <p:extLst>
      <p:ext uri="{BB962C8B-B14F-4D97-AF65-F5344CB8AC3E}">
        <p14:creationId xmlns:p14="http://schemas.microsoft.com/office/powerpoint/2010/main" val="30290969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pPr defTabSz="966612">
              <a:spcBef>
                <a:spcPct val="0"/>
              </a:spcBef>
              <a:defRPr/>
            </a:pPr>
            <a:r>
              <a:rPr lang="en-US" altLang="en-US" sz="1200" dirty="0">
                <a:solidFill>
                  <a:prstClr val="black"/>
                </a:solidFill>
                <a:latin typeface="Arial Regular"/>
                <a:ea typeface="ＭＳ Ｐゴシック" charset="-128"/>
              </a:rPr>
              <a:t>Warming up and stretching before exposure is very important.  Exposure causes strong muscle contractions similar to strenuous exercise or sport activity.  Just as you need to warm up and stretch your joints and muscles prior to physical activity, you should warm up and stretch prior to exposure.</a:t>
            </a:r>
          </a:p>
          <a:p>
            <a:pPr eaLnBrk="1" hangingPunct="1">
              <a:spcBef>
                <a:spcPct val="0"/>
              </a:spcBef>
            </a:pPr>
            <a:r>
              <a:rPr lang="en-US" altLang="en-US" dirty="0">
                <a:ea typeface="ＭＳ Ｐゴシック" charset="-128"/>
              </a:rPr>
              <a:t>Any person within the training area, whether participating in the class or observing, must wear eye protection.</a:t>
            </a:r>
          </a:p>
          <a:p>
            <a:pPr defTabSz="966612">
              <a:spcBef>
                <a:spcPts val="1057"/>
              </a:spcBef>
              <a:defRPr/>
            </a:pPr>
            <a:r>
              <a:rPr lang="en-US" sz="1000" dirty="0">
                <a:solidFill>
                  <a:prstClr val="black"/>
                </a:solidFill>
                <a:latin typeface="Arial" panose="020B0604020202020204" pitchFamily="34" charset="0"/>
                <a:cs typeface="Arial" panose="020B0604020202020204" pitchFamily="34" charset="0"/>
              </a:rPr>
              <a:t>Each spotter should hold an upper arm of the standing volunteer under the armpit, so that:</a:t>
            </a:r>
          </a:p>
          <a:p>
            <a:pPr marL="483306" indent="-483306" defTabSz="966612">
              <a:spcBef>
                <a:spcPts val="1855"/>
              </a:spcBef>
              <a:spcAft>
                <a:spcPts val="1855"/>
              </a:spcAft>
              <a:buFont typeface="Wingdings" panose="05000000000000000000" pitchFamily="2" charset="2"/>
              <a:buChar char="§"/>
              <a:defRPr/>
            </a:pPr>
            <a:r>
              <a:rPr lang="en-US" sz="1000" dirty="0">
                <a:solidFill>
                  <a:prstClr val="black"/>
                </a:solidFill>
                <a:latin typeface="Arial" panose="020B0604020202020204" pitchFamily="34" charset="0"/>
                <a:cs typeface="Arial" panose="020B0604020202020204" pitchFamily="34" charset="0"/>
              </a:rPr>
              <a:t>The shoulder, arm, elbow, and wrist are stabilized close to the body to prevent stress/tension on the joints</a:t>
            </a:r>
          </a:p>
          <a:p>
            <a:pPr marL="483306" indent="-483306" defTabSz="966612">
              <a:spcBef>
                <a:spcPts val="1855"/>
              </a:spcBef>
              <a:spcAft>
                <a:spcPts val="1855"/>
              </a:spcAft>
              <a:buFont typeface="Wingdings" panose="05000000000000000000" pitchFamily="2" charset="2"/>
              <a:buChar char="§"/>
              <a:defRPr/>
            </a:pPr>
            <a:r>
              <a:rPr lang="en-US" sz="1000" dirty="0">
                <a:solidFill>
                  <a:prstClr val="black"/>
                </a:solidFill>
                <a:latin typeface="Arial" panose="020B0604020202020204" pitchFamily="34" charset="0"/>
                <a:cs typeface="Arial" panose="020B0604020202020204" pitchFamily="34" charset="0"/>
              </a:rPr>
              <a:t>The volunteer can be safely supported and lowered to the ground after being hit without twisting, rotating, or putting undue stress on the arm or shoulder; or flailing/jerking forward after discharge</a:t>
            </a:r>
          </a:p>
          <a:p>
            <a:pPr defTabSz="966612">
              <a:spcBef>
                <a:spcPct val="0"/>
              </a:spcBef>
              <a:defRPr/>
            </a:pPr>
            <a:r>
              <a:rPr lang="en-US" altLang="en-US" sz="1000" dirty="0">
                <a:solidFill>
                  <a:prstClr val="black"/>
                </a:solidFill>
                <a:latin typeface="Arial Regular"/>
                <a:ea typeface="ＭＳ Ｐゴシック" charset="-128"/>
              </a:rPr>
              <a:t>Any student with concerns over present or past medical conditions should refrain from voluntary exposure.  </a:t>
            </a:r>
          </a:p>
          <a:p>
            <a:pPr defTabSz="966612">
              <a:spcBef>
                <a:spcPct val="0"/>
              </a:spcBef>
              <a:defRPr/>
            </a:pPr>
            <a:r>
              <a:rPr lang="en-US" altLang="en-US" sz="1000" dirty="0">
                <a:solidFill>
                  <a:prstClr val="black"/>
                </a:solidFill>
                <a:latin typeface="Arial Regular"/>
                <a:ea typeface="ＭＳ Ｐゴシック" charset="-128"/>
              </a:rPr>
              <a:t>Take the following extra precautions to minimize the risks of injury:  </a:t>
            </a:r>
          </a:p>
          <a:p>
            <a:pPr marL="171450" indent="-171450" defTabSz="966612">
              <a:spcBef>
                <a:spcPct val="0"/>
              </a:spcBef>
              <a:buFont typeface="Wingdings" panose="05000000000000000000" pitchFamily="2" charset="2"/>
              <a:buChar char="§"/>
              <a:defRPr/>
            </a:pPr>
            <a:r>
              <a:rPr lang="en-US" altLang="en-US" sz="1000" dirty="0">
                <a:solidFill>
                  <a:prstClr val="black"/>
                </a:solidFill>
                <a:latin typeface="Arial Regular"/>
                <a:ea typeface="ＭＳ Ｐゴシック" charset="-128"/>
              </a:rPr>
              <a:t>Students should relieve themselves prior to exposure to avoid stress related urination/defecation. </a:t>
            </a:r>
          </a:p>
          <a:p>
            <a:pPr marL="181240" indent="-181240" defTabSz="966612">
              <a:spcBef>
                <a:spcPct val="0"/>
              </a:spcBef>
              <a:buFont typeface="Wingdings" panose="05000000000000000000" pitchFamily="2" charset="2"/>
              <a:buChar char="§"/>
              <a:defRPr/>
            </a:pPr>
            <a:r>
              <a:rPr lang="en-US" altLang="en-US" sz="1000" dirty="0">
                <a:solidFill>
                  <a:prstClr val="black"/>
                </a:solidFill>
                <a:latin typeface="Arial Regular"/>
                <a:ea typeface="ＭＳ Ｐゴシック" charset="-128"/>
              </a:rPr>
              <a:t>Students who are dehydrated or have low blood sugar should hydrate or eat a light snack prior to exposure.</a:t>
            </a:r>
          </a:p>
          <a:p>
            <a:pPr marL="181240" indent="-181240" defTabSz="966612">
              <a:spcBef>
                <a:spcPct val="0"/>
              </a:spcBef>
              <a:buFont typeface="Wingdings" panose="05000000000000000000" pitchFamily="2" charset="2"/>
              <a:buChar char="§"/>
              <a:defRPr/>
            </a:pPr>
            <a:r>
              <a:rPr lang="en-US" altLang="en-US" sz="1000" dirty="0">
                <a:solidFill>
                  <a:prstClr val="black"/>
                </a:solidFill>
                <a:latin typeface="Arial Regular"/>
                <a:ea typeface="ＭＳ Ｐゴシック" charset="-128"/>
              </a:rPr>
              <a:t>Move furniture and place volunteer away from sharp objects.</a:t>
            </a:r>
          </a:p>
          <a:p>
            <a:pPr marL="181240" indent="-181240" defTabSz="966612">
              <a:spcBef>
                <a:spcPct val="0"/>
              </a:spcBef>
              <a:buFont typeface="Wingdings" panose="05000000000000000000" pitchFamily="2" charset="2"/>
              <a:buChar char="§"/>
              <a:defRPr/>
            </a:pPr>
            <a:r>
              <a:rPr lang="en-US" altLang="en-US" sz="1000" dirty="0">
                <a:solidFill>
                  <a:prstClr val="black"/>
                </a:solidFill>
                <a:latin typeface="Arial Regular"/>
                <a:ea typeface="ＭＳ Ｐゴシック" charset="-128"/>
              </a:rPr>
              <a:t>Use floor mats and spotters with proper holding technique to support volunteer.</a:t>
            </a:r>
          </a:p>
          <a:p>
            <a:pPr marL="181240" indent="-181240" defTabSz="966612">
              <a:spcBef>
                <a:spcPct val="0"/>
              </a:spcBef>
              <a:buFont typeface="Wingdings" panose="05000000000000000000" pitchFamily="2" charset="2"/>
              <a:buChar char="§"/>
              <a:defRPr/>
            </a:pPr>
            <a:r>
              <a:rPr lang="en-US" altLang="en-US" sz="1000" dirty="0">
                <a:solidFill>
                  <a:prstClr val="black"/>
                </a:solidFill>
                <a:latin typeface="Arial Regular"/>
                <a:ea typeface="ＭＳ Ｐゴシック" charset="-128"/>
              </a:rPr>
              <a:t>Aim at volunteer’</a:t>
            </a:r>
            <a:r>
              <a:rPr lang="en-US" altLang="ja-JP" sz="1000" dirty="0">
                <a:solidFill>
                  <a:prstClr val="black"/>
                </a:solidFill>
                <a:latin typeface="Arial Regular"/>
                <a:ea typeface="ＭＳ Ｐゴシック" charset="-128"/>
              </a:rPr>
              <a:t>s back/legs (fewer sensitive areas).</a:t>
            </a:r>
          </a:p>
          <a:p>
            <a:pPr marL="181240" indent="-181240" defTabSz="966612">
              <a:spcBef>
                <a:spcPct val="0"/>
              </a:spcBef>
              <a:buFont typeface="Wingdings" panose="05000000000000000000" pitchFamily="2" charset="2"/>
              <a:buChar char="§"/>
              <a:defRPr/>
            </a:pPr>
            <a:r>
              <a:rPr lang="en-US" altLang="en-US" sz="1000" dirty="0">
                <a:solidFill>
                  <a:prstClr val="black"/>
                </a:solidFill>
                <a:latin typeface="Arial Regular"/>
                <a:ea typeface="ＭＳ Ｐゴシック" charset="-128"/>
              </a:rPr>
              <a:t>Use LASER for increased accuracy.    </a:t>
            </a:r>
          </a:p>
          <a:p>
            <a:pPr marL="181240" indent="-181240" defTabSz="966612">
              <a:spcBef>
                <a:spcPct val="0"/>
              </a:spcBef>
              <a:buFont typeface="Wingdings" panose="05000000000000000000" pitchFamily="2" charset="2"/>
              <a:buChar char="§"/>
              <a:defRPr/>
            </a:pPr>
            <a:r>
              <a:rPr lang="en-US" altLang="en-US" sz="1000" dirty="0">
                <a:solidFill>
                  <a:prstClr val="black"/>
                </a:solidFill>
                <a:latin typeface="Arial Regular"/>
                <a:ea typeface="ＭＳ Ｐゴシック" charset="-128"/>
              </a:rPr>
              <a:t>Persons removing probes must wear protective gloves and use standard probe removal safety precautions. Ensure the barb is attached to the probe and has not dislodged in the skin.</a:t>
            </a:r>
          </a:p>
          <a:p>
            <a:pPr defTabSz="966612">
              <a:spcBef>
                <a:spcPct val="0"/>
              </a:spcBef>
              <a:defRPr/>
            </a:pPr>
            <a:r>
              <a:rPr lang="en-US" altLang="en-US" sz="1000" dirty="0">
                <a:solidFill>
                  <a:prstClr val="black"/>
                </a:solidFill>
                <a:latin typeface="Arial Regular"/>
                <a:ea typeface="ＭＳ Ｐゴシック" charset="-128"/>
              </a:rPr>
              <a:t>The instructor is responsible to see that the host agency or other party provides protective gloves, alcohol wipes, and bandages for probe removal; and to properly capture and dispose of bio-hazards.</a:t>
            </a:r>
          </a:p>
          <a:p>
            <a:endParaRPr lang="en-US" dirty="0"/>
          </a:p>
        </p:txBody>
      </p:sp>
      <p:sp>
        <p:nvSpPr>
          <p:cNvPr id="4" name="Slide Number Placeholder 3"/>
          <p:cNvSpPr>
            <a:spLocks noGrp="1"/>
          </p:cNvSpPr>
          <p:nvPr>
            <p:ph type="sldNum" sz="quarter" idx="10"/>
          </p:nvPr>
        </p:nvSpPr>
        <p:spPr/>
        <p:txBody>
          <a:bodyPr/>
          <a:lstStyle/>
          <a:p>
            <a:fld id="{EE94C887-0C22-4A58-BBE9-6F8B1EF09158}" type="slidenum">
              <a:rPr lang="en-US" smtClean="0"/>
              <a:t>15</a:t>
            </a:fld>
            <a:endParaRPr lang="en-US"/>
          </a:p>
        </p:txBody>
      </p:sp>
    </p:spTree>
    <p:extLst>
      <p:ext uri="{BB962C8B-B14F-4D97-AF65-F5344CB8AC3E}">
        <p14:creationId xmlns:p14="http://schemas.microsoft.com/office/powerpoint/2010/main" val="39084510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0ECFA8-304B-FE42-8D23-820763B7A2D0}" type="slidenum">
              <a:rPr lang="en-US" smtClean="0">
                <a:solidFill>
                  <a:prstClr val="black"/>
                </a:solidFill>
                <a:latin typeface="Calibri"/>
              </a:rPr>
              <a:pPr/>
              <a:t>16</a:t>
            </a:fld>
            <a:endParaRPr lang="en-US">
              <a:solidFill>
                <a:prstClr val="black"/>
              </a:solidFill>
              <a:latin typeface="Calibri"/>
            </a:endParaRPr>
          </a:p>
        </p:txBody>
      </p:sp>
    </p:spTree>
    <p:extLst>
      <p:ext uri="{BB962C8B-B14F-4D97-AF65-F5344CB8AC3E}">
        <p14:creationId xmlns:p14="http://schemas.microsoft.com/office/powerpoint/2010/main" val="32527992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94C887-0C22-4A58-BBE9-6F8B1EF09158}" type="slidenum">
              <a:rPr lang="en-US" smtClean="0"/>
              <a:t>17</a:t>
            </a:fld>
            <a:endParaRPr lang="en-US"/>
          </a:p>
        </p:txBody>
      </p:sp>
    </p:spTree>
    <p:extLst>
      <p:ext uri="{BB962C8B-B14F-4D97-AF65-F5344CB8AC3E}">
        <p14:creationId xmlns:p14="http://schemas.microsoft.com/office/powerpoint/2010/main" val="37974909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goal is a qualified AND competent instructor, officer and agency. RBT moves us in this direction</a:t>
            </a:r>
          </a:p>
        </p:txBody>
      </p:sp>
      <p:sp>
        <p:nvSpPr>
          <p:cNvPr id="4" name="Slide Number Placeholder 3"/>
          <p:cNvSpPr>
            <a:spLocks noGrp="1"/>
          </p:cNvSpPr>
          <p:nvPr>
            <p:ph type="sldNum" sz="quarter" idx="5"/>
          </p:nvPr>
        </p:nvSpPr>
        <p:spPr/>
        <p:txBody>
          <a:bodyPr/>
          <a:lstStyle/>
          <a:p>
            <a:fld id="{1082D1CD-AB76-495D-A32B-E2F2D9186C0A}" type="slidenum">
              <a:rPr lang="en-US" smtClean="0"/>
              <a:t>18</a:t>
            </a:fld>
            <a:endParaRPr lang="en-US"/>
          </a:p>
        </p:txBody>
      </p:sp>
    </p:spTree>
    <p:extLst>
      <p:ext uri="{BB962C8B-B14F-4D97-AF65-F5344CB8AC3E}">
        <p14:creationId xmlns:p14="http://schemas.microsoft.com/office/powerpoint/2010/main" val="18248837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2D1CD-AB76-495D-A32B-E2F2D9186C0A}" type="slidenum">
              <a:rPr lang="en-US" smtClean="0"/>
              <a:t>19</a:t>
            </a:fld>
            <a:endParaRPr lang="en-US"/>
          </a:p>
        </p:txBody>
      </p:sp>
    </p:spTree>
    <p:extLst>
      <p:ext uri="{BB962C8B-B14F-4D97-AF65-F5344CB8AC3E}">
        <p14:creationId xmlns:p14="http://schemas.microsoft.com/office/powerpoint/2010/main" val="281278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94C887-0C22-4A58-BBE9-6F8B1EF09158}" type="slidenum">
              <a:rPr lang="en-US" smtClean="0"/>
              <a:t>2</a:t>
            </a:fld>
            <a:endParaRPr lang="en-US"/>
          </a:p>
        </p:txBody>
      </p:sp>
    </p:spTree>
    <p:extLst>
      <p:ext uri="{BB962C8B-B14F-4D97-AF65-F5344CB8AC3E}">
        <p14:creationId xmlns:p14="http://schemas.microsoft.com/office/powerpoint/2010/main" val="12706392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2D1CD-AB76-495D-A32B-E2F2D9186C0A}" type="slidenum">
              <a:rPr lang="en-US" smtClean="0"/>
              <a:t>20</a:t>
            </a:fld>
            <a:endParaRPr lang="en-US"/>
          </a:p>
        </p:txBody>
      </p:sp>
    </p:spTree>
    <p:extLst>
      <p:ext uri="{BB962C8B-B14F-4D97-AF65-F5344CB8AC3E}">
        <p14:creationId xmlns:p14="http://schemas.microsoft.com/office/powerpoint/2010/main" val="13335079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Officers of the Canton Police Department arrested Geraldine Harris on April 26, 1978 and brought her to the police station. Upon arrival, the officers found Harris sitting on the floor of the patrol wagon. They asked if she needed medical attention, and she responded incoherently. Inside the station, Harris twice slumped to the floor, and the officers eventually left her lying on the floor. She received no medical attention. One-hour later, Harris was released and taken to a nearby hospital in an ambulance her family provided. Harris was diagnosed with various emotional conditions and hospitalized. </a:t>
            </a:r>
          </a:p>
          <a:p>
            <a:r>
              <a:rPr lang="en-US" dirty="0"/>
              <a:t>Harris sued the city of Canton OH for violating her 14</a:t>
            </a:r>
            <a:r>
              <a:rPr lang="en-US" baseline="30000" dirty="0"/>
              <a:t>th</a:t>
            </a:r>
            <a:r>
              <a:rPr lang="en-US" dirty="0"/>
              <a:t> Amendment right of Due Process by denying her medical attention when she was in police custody. At the jury trial in federal district court, evidence indicated that the decision to provide medical attention is left to the discretion of the shift managers who had not received adequate training on this subject. The jury found in favor of Harris. The city appealed, and the US Court of Appeals for the 6</a:t>
            </a:r>
            <a:r>
              <a:rPr lang="en-US" baseline="30000" dirty="0"/>
              <a:t>th</a:t>
            </a:r>
            <a:r>
              <a:rPr lang="en-US" dirty="0"/>
              <a:t> Circuit reversed the judgment and remanded the case because of unclear jury instructions.</a:t>
            </a:r>
          </a:p>
          <a:p>
            <a:r>
              <a:rPr lang="en-US" dirty="0"/>
              <a:t>Question: Is a municipality liable for failure to provide adequate training to an employee that resulted in a deprivation of constitutional rights? </a:t>
            </a:r>
          </a:p>
          <a:p>
            <a:r>
              <a:rPr lang="en-US" dirty="0"/>
              <a:t>Answer: YES- Judge Byron R. White wrote the opinion for the 6-3 majority. The Court held that municipalities may be liable for inadequate training of employees, but only when “the failure to train amounts to deliberate indifference” to the constitutional rights of the people with whom the employees will interact. A municipality is then only liable when the failure to train is a deliberated choice of the part of the city. </a:t>
            </a:r>
          </a:p>
          <a:p>
            <a:endParaRPr lang="en-US" dirty="0"/>
          </a:p>
        </p:txBody>
      </p:sp>
      <p:sp>
        <p:nvSpPr>
          <p:cNvPr id="4" name="Slide Number Placeholder 3"/>
          <p:cNvSpPr>
            <a:spLocks noGrp="1"/>
          </p:cNvSpPr>
          <p:nvPr>
            <p:ph type="sldNum" sz="quarter" idx="5"/>
          </p:nvPr>
        </p:nvSpPr>
        <p:spPr/>
        <p:txBody>
          <a:bodyPr/>
          <a:lstStyle/>
          <a:p>
            <a:fld id="{1082D1CD-AB76-495D-A32B-E2F2D9186C0A}" type="slidenum">
              <a:rPr lang="en-US" smtClean="0"/>
              <a:t>21</a:t>
            </a:fld>
            <a:endParaRPr lang="en-US"/>
          </a:p>
        </p:txBody>
      </p:sp>
    </p:spTree>
    <p:extLst>
      <p:ext uri="{BB962C8B-B14F-4D97-AF65-F5344CB8AC3E}">
        <p14:creationId xmlns:p14="http://schemas.microsoft.com/office/powerpoint/2010/main" val="3931735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Isolation drills allows us to more quickly set up and assess the objectives. It requires (generally), less role players, safety officers, space, money, and equipment. It also allows us to run multiple drills in a shorter amount of time.</a:t>
            </a:r>
          </a:p>
        </p:txBody>
      </p:sp>
      <p:sp>
        <p:nvSpPr>
          <p:cNvPr id="4" name="Slide Number Placeholder 3"/>
          <p:cNvSpPr>
            <a:spLocks noGrp="1"/>
          </p:cNvSpPr>
          <p:nvPr>
            <p:ph type="sldNum" sz="quarter" idx="5"/>
          </p:nvPr>
        </p:nvSpPr>
        <p:spPr/>
        <p:txBody>
          <a:bodyPr/>
          <a:lstStyle/>
          <a:p>
            <a:fld id="{1082D1CD-AB76-495D-A32B-E2F2D9186C0A}" type="slidenum">
              <a:rPr lang="en-US" smtClean="0"/>
              <a:t>22</a:t>
            </a:fld>
            <a:endParaRPr lang="en-US"/>
          </a:p>
        </p:txBody>
      </p:sp>
    </p:spTree>
    <p:extLst>
      <p:ext uri="{BB962C8B-B14F-4D97-AF65-F5344CB8AC3E}">
        <p14:creationId xmlns:p14="http://schemas.microsoft.com/office/powerpoint/2010/main" val="4431563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2D1CD-AB76-495D-A32B-E2F2D9186C0A}" type="slidenum">
              <a:rPr lang="en-US" smtClean="0"/>
              <a:t>23</a:t>
            </a:fld>
            <a:endParaRPr lang="en-US"/>
          </a:p>
        </p:txBody>
      </p:sp>
    </p:spTree>
    <p:extLst>
      <p:ext uri="{BB962C8B-B14F-4D97-AF65-F5344CB8AC3E}">
        <p14:creationId xmlns:p14="http://schemas.microsoft.com/office/powerpoint/2010/main" val="15309554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82D1CD-AB76-495D-A32B-E2F2D9186C0A}" type="slidenum">
              <a:rPr lang="en-US" smtClean="0"/>
              <a:t>24</a:t>
            </a:fld>
            <a:endParaRPr lang="en-US"/>
          </a:p>
        </p:txBody>
      </p:sp>
    </p:spTree>
    <p:extLst>
      <p:ext uri="{BB962C8B-B14F-4D97-AF65-F5344CB8AC3E}">
        <p14:creationId xmlns:p14="http://schemas.microsoft.com/office/powerpoint/2010/main" val="27029395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MASTER INSTRUCTOR is responsible for conveying these responsibilities to the class. The MI should run the first RBT exercise as the TEO. Once this is done the RO can become the TEO. With the knowledge of seeing the MI run the course as the TEO, they better in turn to now be the TEO. </a:t>
            </a:r>
          </a:p>
          <a:p>
            <a:r>
              <a:rPr lang="en-US" dirty="0"/>
              <a:t>The rotation should look like this: RO moves to TEO-TEO moves to SO2-SO2 moves to SO1-SO1 moves to the back of the RO line</a:t>
            </a:r>
          </a:p>
        </p:txBody>
      </p:sp>
      <p:sp>
        <p:nvSpPr>
          <p:cNvPr id="4" name="Slide Number Placeholder 3"/>
          <p:cNvSpPr>
            <a:spLocks noGrp="1"/>
          </p:cNvSpPr>
          <p:nvPr>
            <p:ph type="sldNum" sz="quarter" idx="5"/>
          </p:nvPr>
        </p:nvSpPr>
        <p:spPr/>
        <p:txBody>
          <a:bodyPr/>
          <a:lstStyle/>
          <a:p>
            <a:fld id="{1082D1CD-AB76-495D-A32B-E2F2D9186C0A}" type="slidenum">
              <a:rPr lang="en-US" smtClean="0"/>
              <a:t>25</a:t>
            </a:fld>
            <a:endParaRPr lang="en-US"/>
          </a:p>
        </p:txBody>
      </p:sp>
    </p:spTree>
    <p:extLst>
      <p:ext uri="{BB962C8B-B14F-4D97-AF65-F5344CB8AC3E}">
        <p14:creationId xmlns:p14="http://schemas.microsoft.com/office/powerpoint/2010/main" val="26719737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2D1CD-AB76-495D-A32B-E2F2D9186C0A}" type="slidenum">
              <a:rPr lang="en-US" smtClean="0"/>
              <a:t>26</a:t>
            </a:fld>
            <a:endParaRPr lang="en-US"/>
          </a:p>
        </p:txBody>
      </p:sp>
    </p:spTree>
    <p:extLst>
      <p:ext uri="{BB962C8B-B14F-4D97-AF65-F5344CB8AC3E}">
        <p14:creationId xmlns:p14="http://schemas.microsoft.com/office/powerpoint/2010/main" val="19862999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2D1CD-AB76-495D-A32B-E2F2D9186C0A}" type="slidenum">
              <a:rPr lang="en-US" smtClean="0"/>
              <a:t>27</a:t>
            </a:fld>
            <a:endParaRPr lang="en-US"/>
          </a:p>
        </p:txBody>
      </p:sp>
    </p:spTree>
    <p:extLst>
      <p:ext uri="{BB962C8B-B14F-4D97-AF65-F5344CB8AC3E}">
        <p14:creationId xmlns:p14="http://schemas.microsoft.com/office/powerpoint/2010/main" val="36874605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2D1CD-AB76-495D-A32B-E2F2D9186C0A}" type="slidenum">
              <a:rPr lang="en-US" smtClean="0"/>
              <a:t>28</a:t>
            </a:fld>
            <a:endParaRPr lang="en-US"/>
          </a:p>
        </p:txBody>
      </p:sp>
    </p:spTree>
    <p:extLst>
      <p:ext uri="{BB962C8B-B14F-4D97-AF65-F5344CB8AC3E}">
        <p14:creationId xmlns:p14="http://schemas.microsoft.com/office/powerpoint/2010/main" val="18033317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2D1CD-AB76-495D-A32B-E2F2D9186C0A}" type="slidenum">
              <a:rPr lang="en-US" smtClean="0"/>
              <a:t>29</a:t>
            </a:fld>
            <a:endParaRPr lang="en-US"/>
          </a:p>
        </p:txBody>
      </p:sp>
    </p:spTree>
    <p:extLst>
      <p:ext uri="{BB962C8B-B14F-4D97-AF65-F5344CB8AC3E}">
        <p14:creationId xmlns:p14="http://schemas.microsoft.com/office/powerpoint/2010/main" val="3273933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pPr algn="just">
              <a:defRPr/>
            </a:pPr>
            <a:r>
              <a:rPr lang="en-US" altLang="en-US" sz="1200" dirty="0">
                <a:latin typeface="+mj-lt"/>
                <a:cs typeface="Arial" panose="020B0604020202020204" pitchFamily="34" charset="0"/>
              </a:rPr>
              <a:t>Explain that it is a requirement to sign the “Instructor and User Warnings, Risks, &amp; Release From” only when a student is attending an Axon Training sponsored course.</a:t>
            </a:r>
          </a:p>
          <a:p>
            <a:pPr algn="just">
              <a:defRPr/>
            </a:pPr>
            <a:endParaRPr lang="en-US" altLang="en-US" sz="1200" dirty="0">
              <a:latin typeface="+mj-lt"/>
              <a:cs typeface="Arial" panose="020B0604020202020204" pitchFamily="34" charset="0"/>
            </a:endParaRPr>
          </a:p>
          <a:p>
            <a:pPr algn="just">
              <a:defRPr/>
            </a:pPr>
            <a:r>
              <a:rPr lang="en-US" altLang="en-US" sz="1200" dirty="0">
                <a:solidFill>
                  <a:prstClr val="black"/>
                </a:solidFill>
                <a:latin typeface="Calibri Light" panose="020F0302020204030204"/>
                <a:cs typeface="Arial" panose="020B0604020202020204" pitchFamily="34" charset="0"/>
              </a:rPr>
              <a:t>Training recommends </a:t>
            </a:r>
            <a:r>
              <a:rPr lang="en-US" altLang="en-US" sz="1200" dirty="0">
                <a:latin typeface="+mj-lt"/>
                <a:cs typeface="Arial" panose="020B0604020202020204" pitchFamily="34" charset="0"/>
              </a:rPr>
              <a:t>If a student is attending a non-sponsored “in-house” Instructor or Operator certification course, students sign the “Release Form.” Agencies should maintain all forms and training records for non-sponsored courses. Forms are not sent to Axon Training.</a:t>
            </a:r>
          </a:p>
          <a:p>
            <a:endParaRPr lang="en-US" dirty="0"/>
          </a:p>
        </p:txBody>
      </p:sp>
      <p:sp>
        <p:nvSpPr>
          <p:cNvPr id="4" name="Slide Number Placeholder 3"/>
          <p:cNvSpPr>
            <a:spLocks noGrp="1"/>
          </p:cNvSpPr>
          <p:nvPr>
            <p:ph type="sldNum" sz="quarter" idx="10"/>
          </p:nvPr>
        </p:nvSpPr>
        <p:spPr/>
        <p:txBody>
          <a:bodyPr/>
          <a:lstStyle/>
          <a:p>
            <a:fld id="{EE94C887-0C22-4A58-BBE9-6F8B1EF09158}" type="slidenum">
              <a:rPr lang="en-US" smtClean="0"/>
              <a:t>3</a:t>
            </a:fld>
            <a:endParaRPr lang="en-US"/>
          </a:p>
        </p:txBody>
      </p:sp>
    </p:spTree>
    <p:extLst>
      <p:ext uri="{BB962C8B-B14F-4D97-AF65-F5344CB8AC3E}">
        <p14:creationId xmlns:p14="http://schemas.microsoft.com/office/powerpoint/2010/main" val="13941059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2D1CD-AB76-495D-A32B-E2F2D9186C0A}" type="slidenum">
              <a:rPr lang="en-US" smtClean="0"/>
              <a:t>30</a:t>
            </a:fld>
            <a:endParaRPr lang="en-US"/>
          </a:p>
        </p:txBody>
      </p:sp>
    </p:spTree>
    <p:extLst>
      <p:ext uri="{BB962C8B-B14F-4D97-AF65-F5344CB8AC3E}">
        <p14:creationId xmlns:p14="http://schemas.microsoft.com/office/powerpoint/2010/main" val="731917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2D1CD-AB76-495D-A32B-E2F2D9186C0A}" type="slidenum">
              <a:rPr lang="en-US" smtClean="0"/>
              <a:t>31</a:t>
            </a:fld>
            <a:endParaRPr lang="en-US"/>
          </a:p>
        </p:txBody>
      </p:sp>
    </p:spTree>
    <p:extLst>
      <p:ext uri="{BB962C8B-B14F-4D97-AF65-F5344CB8AC3E}">
        <p14:creationId xmlns:p14="http://schemas.microsoft.com/office/powerpoint/2010/main" val="2368176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2D1CD-AB76-495D-A32B-E2F2D9186C0A}" type="slidenum">
              <a:rPr lang="en-US" smtClean="0"/>
              <a:t>32</a:t>
            </a:fld>
            <a:endParaRPr lang="en-US"/>
          </a:p>
        </p:txBody>
      </p:sp>
    </p:spTree>
    <p:extLst>
      <p:ext uri="{BB962C8B-B14F-4D97-AF65-F5344CB8AC3E}">
        <p14:creationId xmlns:p14="http://schemas.microsoft.com/office/powerpoint/2010/main" val="40529734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2D1CD-AB76-495D-A32B-E2F2D9186C0A}" type="slidenum">
              <a:rPr lang="en-US" smtClean="0"/>
              <a:t>33</a:t>
            </a:fld>
            <a:endParaRPr lang="en-US"/>
          </a:p>
        </p:txBody>
      </p:sp>
    </p:spTree>
    <p:extLst>
      <p:ext uri="{BB962C8B-B14F-4D97-AF65-F5344CB8AC3E}">
        <p14:creationId xmlns:p14="http://schemas.microsoft.com/office/powerpoint/2010/main" val="13945089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2D1CD-AB76-495D-A32B-E2F2D9186C0A}" type="slidenum">
              <a:rPr lang="en-US" smtClean="0"/>
              <a:t>34</a:t>
            </a:fld>
            <a:endParaRPr lang="en-US"/>
          </a:p>
        </p:txBody>
      </p:sp>
    </p:spTree>
    <p:extLst>
      <p:ext uri="{BB962C8B-B14F-4D97-AF65-F5344CB8AC3E}">
        <p14:creationId xmlns:p14="http://schemas.microsoft.com/office/powerpoint/2010/main" val="11040430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2D1CD-AB76-495D-A32B-E2F2D9186C0A}" type="slidenum">
              <a:rPr lang="en-US" smtClean="0"/>
              <a:t>35</a:t>
            </a:fld>
            <a:endParaRPr lang="en-US"/>
          </a:p>
        </p:txBody>
      </p:sp>
    </p:spTree>
    <p:extLst>
      <p:ext uri="{BB962C8B-B14F-4D97-AF65-F5344CB8AC3E}">
        <p14:creationId xmlns:p14="http://schemas.microsoft.com/office/powerpoint/2010/main" val="12321209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2D1CD-AB76-495D-A32B-E2F2D9186C0A}" type="slidenum">
              <a:rPr lang="en-US" smtClean="0"/>
              <a:t>36</a:t>
            </a:fld>
            <a:endParaRPr lang="en-US"/>
          </a:p>
        </p:txBody>
      </p:sp>
    </p:spTree>
    <p:extLst>
      <p:ext uri="{BB962C8B-B14F-4D97-AF65-F5344CB8AC3E}">
        <p14:creationId xmlns:p14="http://schemas.microsoft.com/office/powerpoint/2010/main" val="13462714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2D1CD-AB76-495D-A32B-E2F2D9186C0A}" type="slidenum">
              <a:rPr lang="en-US" smtClean="0"/>
              <a:t>37</a:t>
            </a:fld>
            <a:endParaRPr lang="en-US"/>
          </a:p>
        </p:txBody>
      </p:sp>
    </p:spTree>
    <p:extLst>
      <p:ext uri="{BB962C8B-B14F-4D97-AF65-F5344CB8AC3E}">
        <p14:creationId xmlns:p14="http://schemas.microsoft.com/office/powerpoint/2010/main" val="22721523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reference page and also the LEOKA (Law Enforcement Officers Killed and Assaulted) program of the Department of Justice. </a:t>
            </a:r>
          </a:p>
        </p:txBody>
      </p:sp>
      <p:sp>
        <p:nvSpPr>
          <p:cNvPr id="4" name="Slide Number Placeholder 3"/>
          <p:cNvSpPr>
            <a:spLocks noGrp="1"/>
          </p:cNvSpPr>
          <p:nvPr>
            <p:ph type="sldNum" sz="quarter" idx="5"/>
          </p:nvPr>
        </p:nvSpPr>
        <p:spPr/>
        <p:txBody>
          <a:bodyPr/>
          <a:lstStyle/>
          <a:p>
            <a:fld id="{1082D1CD-AB76-495D-A32B-E2F2D9186C0A}" type="slidenum">
              <a:rPr lang="en-US" smtClean="0"/>
              <a:t>38</a:t>
            </a:fld>
            <a:endParaRPr lang="en-US"/>
          </a:p>
        </p:txBody>
      </p:sp>
    </p:spTree>
    <p:extLst>
      <p:ext uri="{BB962C8B-B14F-4D97-AF65-F5344CB8AC3E}">
        <p14:creationId xmlns:p14="http://schemas.microsoft.com/office/powerpoint/2010/main" val="27411799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94C887-0C22-4A58-BBE9-6F8B1EF09158}" type="slidenum">
              <a:rPr lang="en-US" smtClean="0"/>
              <a:t>39</a:t>
            </a:fld>
            <a:endParaRPr lang="en-US"/>
          </a:p>
        </p:txBody>
      </p:sp>
    </p:spTree>
    <p:extLst>
      <p:ext uri="{BB962C8B-B14F-4D97-AF65-F5344CB8AC3E}">
        <p14:creationId xmlns:p14="http://schemas.microsoft.com/office/powerpoint/2010/main" val="3653655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4C887-0C22-4A58-BBE9-6F8B1EF09158}" type="slidenum">
              <a:rPr lang="en-US" smtClean="0"/>
              <a:t>4</a:t>
            </a:fld>
            <a:endParaRPr lang="en-US"/>
          </a:p>
        </p:txBody>
      </p:sp>
    </p:spTree>
    <p:extLst>
      <p:ext uri="{BB962C8B-B14F-4D97-AF65-F5344CB8AC3E}">
        <p14:creationId xmlns:p14="http://schemas.microsoft.com/office/powerpoint/2010/main" val="850714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94C887-0C22-4A58-BBE9-6F8B1EF09158}" type="slidenum">
              <a:rPr lang="en-US" smtClean="0"/>
              <a:t>40</a:t>
            </a:fld>
            <a:endParaRPr lang="en-US"/>
          </a:p>
        </p:txBody>
      </p:sp>
    </p:spTree>
    <p:extLst>
      <p:ext uri="{BB962C8B-B14F-4D97-AF65-F5344CB8AC3E}">
        <p14:creationId xmlns:p14="http://schemas.microsoft.com/office/powerpoint/2010/main" val="9153418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94C887-0C22-4A58-BBE9-6F8B1EF09158}" type="slidenum">
              <a:rPr lang="en-US" smtClean="0"/>
              <a:t>41</a:t>
            </a:fld>
            <a:endParaRPr lang="en-US"/>
          </a:p>
        </p:txBody>
      </p:sp>
    </p:spTree>
    <p:extLst>
      <p:ext uri="{BB962C8B-B14F-4D97-AF65-F5344CB8AC3E}">
        <p14:creationId xmlns:p14="http://schemas.microsoft.com/office/powerpoint/2010/main" val="232331164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2D1CD-AB76-495D-A32B-E2F2D9186C0A}" type="slidenum">
              <a:rPr lang="en-US" smtClean="0"/>
              <a:t>42</a:t>
            </a:fld>
            <a:endParaRPr lang="en-US"/>
          </a:p>
        </p:txBody>
      </p:sp>
    </p:spTree>
    <p:extLst>
      <p:ext uri="{BB962C8B-B14F-4D97-AF65-F5344CB8AC3E}">
        <p14:creationId xmlns:p14="http://schemas.microsoft.com/office/powerpoint/2010/main" val="28445997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94C887-0C22-4A58-BBE9-6F8B1EF09158}" type="slidenum">
              <a:rPr lang="en-US" smtClean="0"/>
              <a:t>43</a:t>
            </a:fld>
            <a:endParaRPr lang="en-US"/>
          </a:p>
        </p:txBody>
      </p:sp>
    </p:spTree>
    <p:extLst>
      <p:ext uri="{BB962C8B-B14F-4D97-AF65-F5344CB8AC3E}">
        <p14:creationId xmlns:p14="http://schemas.microsoft.com/office/powerpoint/2010/main" val="148418209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94C887-0C22-4A58-BBE9-6F8B1EF09158}" type="slidenum">
              <a:rPr lang="en-US" smtClean="0"/>
              <a:t>44</a:t>
            </a:fld>
            <a:endParaRPr lang="en-US"/>
          </a:p>
        </p:txBody>
      </p:sp>
    </p:spTree>
    <p:extLst>
      <p:ext uri="{BB962C8B-B14F-4D97-AF65-F5344CB8AC3E}">
        <p14:creationId xmlns:p14="http://schemas.microsoft.com/office/powerpoint/2010/main" val="176355085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94C887-0C22-4A58-BBE9-6F8B1EF09158}" type="slidenum">
              <a:rPr lang="en-US" smtClean="0"/>
              <a:t>45</a:t>
            </a:fld>
            <a:endParaRPr lang="en-US"/>
          </a:p>
        </p:txBody>
      </p:sp>
    </p:spTree>
    <p:extLst>
      <p:ext uri="{BB962C8B-B14F-4D97-AF65-F5344CB8AC3E}">
        <p14:creationId xmlns:p14="http://schemas.microsoft.com/office/powerpoint/2010/main" val="12584846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94C887-0C22-4A58-BBE9-6F8B1EF09158}" type="slidenum">
              <a:rPr lang="en-US" smtClean="0"/>
              <a:t>46</a:t>
            </a:fld>
            <a:endParaRPr lang="en-US"/>
          </a:p>
        </p:txBody>
      </p:sp>
    </p:spTree>
    <p:extLst>
      <p:ext uri="{BB962C8B-B14F-4D97-AF65-F5344CB8AC3E}">
        <p14:creationId xmlns:p14="http://schemas.microsoft.com/office/powerpoint/2010/main" val="20298351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a:extLst>
              <a:ext uri="{FF2B5EF4-FFF2-40B4-BE49-F238E27FC236}">
                <a16:creationId xmlns:a16="http://schemas.microsoft.com/office/drawing/2014/main" id="{BE165D74-7B96-4FDA-A4BF-B3EB9C5B89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a:extLst>
              <a:ext uri="{FF2B5EF4-FFF2-40B4-BE49-F238E27FC236}">
                <a16:creationId xmlns:a16="http://schemas.microsoft.com/office/drawing/2014/main" id="{31BBFD05-15A5-4511-A2CA-49A5B5EDF5E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465138" indent="-465138">
              <a:lnSpc>
                <a:spcPct val="120000"/>
              </a:lnSpc>
              <a:spcAft>
                <a:spcPts val="1200"/>
              </a:spcAft>
              <a:buFont typeface="Wingdings" panose="05000000000000000000" pitchFamily="2" charset="2"/>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Probe Placement Considerations</a:t>
            </a:r>
          </a:p>
          <a:p>
            <a:pPr marL="465138" indent="-465138">
              <a:lnSpc>
                <a:spcPct val="120000"/>
              </a:lnSpc>
              <a:spcAft>
                <a:spcPts val="1200"/>
              </a:spcAft>
              <a:buFont typeface="Wingdings" panose="05000000000000000000" pitchFamily="2" charset="2"/>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Limited Weapon Effectiveness</a:t>
            </a:r>
          </a:p>
          <a:p>
            <a:pPr marL="465138" indent="-465138">
              <a:lnSpc>
                <a:spcPct val="120000"/>
              </a:lnSpc>
              <a:spcAft>
                <a:spcPts val="1200"/>
              </a:spcAft>
              <a:buFont typeface="Wingdings" panose="05000000000000000000" pitchFamily="2" charset="2"/>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Other Tactical Considerations</a:t>
            </a:r>
            <a:endParaRPr lang="en-US" altLang="en-US" dirty="0">
              <a:ea typeface="ＭＳ Ｐゴシック" panose="020B0600070205080204" pitchFamily="34" charset="-128"/>
            </a:endParaRPr>
          </a:p>
        </p:txBody>
      </p:sp>
      <p:sp>
        <p:nvSpPr>
          <p:cNvPr id="83972" name="Slide Number Placeholder 4">
            <a:extLst>
              <a:ext uri="{FF2B5EF4-FFF2-40B4-BE49-F238E27FC236}">
                <a16:creationId xmlns:a16="http://schemas.microsoft.com/office/drawing/2014/main" id="{08AC83CC-AEF6-4731-AF8E-DA6754BD7F5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defTabSz="914400" rtl="0" eaLnBrk="1" fontAlgn="base" latinLnBrk="0" hangingPunct="1">
              <a:lnSpc>
                <a:spcPct val="100000"/>
              </a:lnSpc>
              <a:spcBef>
                <a:spcPct val="0"/>
              </a:spcBef>
              <a:spcAft>
                <a:spcPct val="0"/>
              </a:spcAft>
              <a:buClrTx/>
              <a:buSzTx/>
              <a:buFontTx/>
              <a:buNone/>
              <a:tabLst/>
              <a:defRPr/>
            </a:pPr>
            <a:fld id="{F39E97CE-2A1A-4F23-8A9A-C2AE74E7E54A}"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ＭＳ Ｐゴシック" panose="020B0600070205080204" pitchFamily="34" charset="-128"/>
                <a:cs typeface="+mn-cs"/>
              </a:rPr>
              <a:pPr marL="0" marR="0" lvl="0" indent="0" defTabSz="914400" rtl="0" eaLnBrk="1" fontAlgn="base" latinLnBrk="0" hangingPunct="1">
                <a:lnSpc>
                  <a:spcPct val="100000"/>
                </a:lnSpc>
                <a:spcBef>
                  <a:spcPct val="0"/>
                </a:spcBef>
                <a:spcAft>
                  <a:spcPct val="0"/>
                </a:spcAft>
                <a:buClrTx/>
                <a:buSzTx/>
                <a:buFontTx/>
                <a:buNone/>
                <a:tabLst/>
                <a:defRPr/>
              </a:pPr>
              <a:t>47</a:t>
            </a:fld>
            <a:endParaRPr kumimoji="0" lang="en-US" altLang="en-US" sz="12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panose="020B0600070205080204" pitchFamily="34" charset="-128"/>
              <a:cs typeface="+mn-cs"/>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94C887-0C22-4A58-BBE9-6F8B1EF09158}" type="slidenum">
              <a:rPr lang="en-US" smtClean="0"/>
              <a:t>48</a:t>
            </a:fld>
            <a:endParaRPr lang="en-US"/>
          </a:p>
        </p:txBody>
      </p:sp>
    </p:spTree>
    <p:extLst>
      <p:ext uri="{BB962C8B-B14F-4D97-AF65-F5344CB8AC3E}">
        <p14:creationId xmlns:p14="http://schemas.microsoft.com/office/powerpoint/2010/main" val="3217272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pPr algn="just" eaLnBrk="1" hangingPunct="1">
              <a:spcBef>
                <a:spcPct val="0"/>
              </a:spcBef>
            </a:pPr>
            <a:r>
              <a:rPr lang="en-US" altLang="en-US" dirty="0">
                <a:ea typeface="ＭＳ Ｐゴシック" charset="-128"/>
              </a:rPr>
              <a:t>All students must attend the entire course and successfully complete all tests, drills, and scenarios to be certified as a TASER Instructor and Operator.</a:t>
            </a:r>
          </a:p>
          <a:p>
            <a:pPr algn="just" eaLnBrk="1" hangingPunct="1">
              <a:spcBef>
                <a:spcPct val="0"/>
              </a:spcBef>
            </a:pPr>
            <a:r>
              <a:rPr lang="en-US" altLang="en-US" dirty="0">
                <a:ea typeface="ＭＳ Ｐゴシック" charset="-128"/>
              </a:rPr>
              <a:t>Axon reserves the right to deny or revoke any certification for any reason at any time.</a:t>
            </a:r>
          </a:p>
          <a:p>
            <a:pPr algn="just" eaLnBrk="1" hangingPunct="1">
              <a:spcBef>
                <a:spcPct val="0"/>
              </a:spcBef>
            </a:pPr>
            <a:r>
              <a:rPr lang="en-US" altLang="en-US" dirty="0">
                <a:ea typeface="ＭＳ Ｐゴシック" charset="-128"/>
              </a:rPr>
              <a:t>Axon training materials are subject to the Training Materials Licensing Agreement.  Your agency’s use of Axon training materials is conditioned on the terms of that license agreement, which requires that you use the applicable training materials in full and follow our recommendations (e.g. firing 2 cartridges for recertification) for your operators to be a “TASER Certified Operator.”  As a government entity, you may of course implement any training program and policy that you desire.  However, if you deviate from the Axon training materials and recommendations, then Axon will not recognize your officers as “TASER Certified Operator.” </a:t>
            </a:r>
          </a:p>
          <a:p>
            <a:endParaRPr lang="en-US" dirty="0"/>
          </a:p>
        </p:txBody>
      </p:sp>
      <p:sp>
        <p:nvSpPr>
          <p:cNvPr id="4" name="Slide Number Placeholder 3"/>
          <p:cNvSpPr>
            <a:spLocks noGrp="1"/>
          </p:cNvSpPr>
          <p:nvPr>
            <p:ph type="sldNum" sz="quarter" idx="10"/>
          </p:nvPr>
        </p:nvSpPr>
        <p:spPr/>
        <p:txBody>
          <a:bodyPr/>
          <a:lstStyle/>
          <a:p>
            <a:fld id="{EE94C887-0C22-4A58-BBE9-6F8B1EF09158}" type="slidenum">
              <a:rPr lang="en-US" smtClean="0"/>
              <a:t>5</a:t>
            </a:fld>
            <a:endParaRPr lang="en-US"/>
          </a:p>
        </p:txBody>
      </p:sp>
    </p:spTree>
    <p:extLst>
      <p:ext uri="{BB962C8B-B14F-4D97-AF65-F5344CB8AC3E}">
        <p14:creationId xmlns:p14="http://schemas.microsoft.com/office/powerpoint/2010/main" val="5799015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latin typeface="Arial" panose="020B0604020202020204" pitchFamily="34" charset="0"/>
                <a:ea typeface="Times New Roman" panose="02020603050405020304" pitchFamily="18" charset="0"/>
                <a:cs typeface="Cambria" panose="02040503050406030204" pitchFamily="18" charset="0"/>
              </a:rPr>
              <a:t>Explain the different requirements for each individual certification and where to find materials for each.</a:t>
            </a:r>
            <a:endParaRPr lang="en-US" sz="1200" dirty="0">
              <a:solidFill>
                <a:srgbClr val="000000"/>
              </a:solidFill>
              <a:latin typeface="Cambria" panose="02040503050406030204" pitchFamily="18" charset="0"/>
              <a:ea typeface="Times New Roman" panose="02020603050405020304" pitchFamily="18" charset="0"/>
              <a:cs typeface="Cambria" panose="02040503050406030204" pitchFamily="18" charset="0"/>
            </a:endParaRPr>
          </a:p>
          <a:p>
            <a:endParaRPr lang="en-US" dirty="0"/>
          </a:p>
        </p:txBody>
      </p:sp>
      <p:sp>
        <p:nvSpPr>
          <p:cNvPr id="4" name="Slide Number Placeholder 3"/>
          <p:cNvSpPr>
            <a:spLocks noGrp="1"/>
          </p:cNvSpPr>
          <p:nvPr>
            <p:ph type="sldNum" sz="quarter" idx="10"/>
          </p:nvPr>
        </p:nvSpPr>
        <p:spPr/>
        <p:txBody>
          <a:bodyPr/>
          <a:lstStyle/>
          <a:p>
            <a:fld id="{EE94C887-0C22-4A58-BBE9-6F8B1EF09158}" type="slidenum">
              <a:rPr lang="en-US" smtClean="0"/>
              <a:t>6</a:t>
            </a:fld>
            <a:endParaRPr lang="en-US"/>
          </a:p>
        </p:txBody>
      </p:sp>
    </p:spTree>
    <p:extLst>
      <p:ext uri="{BB962C8B-B14F-4D97-AF65-F5344CB8AC3E}">
        <p14:creationId xmlns:p14="http://schemas.microsoft.com/office/powerpoint/2010/main" val="42287654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latin typeface="Arial" panose="020B0604020202020204" pitchFamily="34" charset="0"/>
                <a:ea typeface="Times New Roman" panose="02020603050405020304" pitchFamily="18" charset="0"/>
                <a:cs typeface="Cambria" panose="02040503050406030204" pitchFamily="18" charset="0"/>
              </a:rPr>
              <a:t>Explain the different requirements for each individual certification and where to find materials for each.</a:t>
            </a:r>
            <a:endParaRPr lang="en-US" sz="1200" dirty="0">
              <a:solidFill>
                <a:srgbClr val="000000"/>
              </a:solidFill>
              <a:latin typeface="Cambria" panose="02040503050406030204" pitchFamily="18" charset="0"/>
              <a:ea typeface="Times New Roman" panose="02020603050405020304" pitchFamily="18" charset="0"/>
              <a:cs typeface="Cambria" panose="02040503050406030204" pitchFamily="18" charset="0"/>
            </a:endParaRPr>
          </a:p>
          <a:p>
            <a:endParaRPr lang="en-US" dirty="0"/>
          </a:p>
        </p:txBody>
      </p:sp>
      <p:sp>
        <p:nvSpPr>
          <p:cNvPr id="4" name="Slide Number Placeholder 3"/>
          <p:cNvSpPr>
            <a:spLocks noGrp="1"/>
          </p:cNvSpPr>
          <p:nvPr>
            <p:ph type="sldNum" sz="quarter" idx="10"/>
          </p:nvPr>
        </p:nvSpPr>
        <p:spPr/>
        <p:txBody>
          <a:bodyPr/>
          <a:lstStyle/>
          <a:p>
            <a:fld id="{EE94C887-0C22-4A58-BBE9-6F8B1EF09158}" type="slidenum">
              <a:rPr lang="en-US" smtClean="0"/>
              <a:t>7</a:t>
            </a:fld>
            <a:endParaRPr lang="en-US"/>
          </a:p>
        </p:txBody>
      </p:sp>
    </p:spTree>
    <p:extLst>
      <p:ext uri="{BB962C8B-B14F-4D97-AF65-F5344CB8AC3E}">
        <p14:creationId xmlns:p14="http://schemas.microsoft.com/office/powerpoint/2010/main" val="314255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latin typeface="Arial" panose="020B0604020202020204" pitchFamily="34" charset="0"/>
                <a:ea typeface="Times New Roman" panose="02020603050405020304" pitchFamily="18" charset="0"/>
                <a:cs typeface="Cambria" panose="02040503050406030204" pitchFamily="18" charset="0"/>
              </a:rPr>
              <a:t>Explain the different requirements for each individual certification and where to find materials for each.</a:t>
            </a:r>
            <a:endParaRPr lang="en-US" sz="1200" dirty="0">
              <a:solidFill>
                <a:srgbClr val="000000"/>
              </a:solidFill>
              <a:latin typeface="Cambria" panose="02040503050406030204" pitchFamily="18" charset="0"/>
              <a:ea typeface="Times New Roman" panose="02020603050405020304" pitchFamily="18" charset="0"/>
              <a:cs typeface="Cambria" panose="02040503050406030204" pitchFamily="18" charset="0"/>
            </a:endParaRPr>
          </a:p>
          <a:p>
            <a:endParaRPr lang="en-US" dirty="0"/>
          </a:p>
        </p:txBody>
      </p:sp>
      <p:sp>
        <p:nvSpPr>
          <p:cNvPr id="4" name="Slide Number Placeholder 3"/>
          <p:cNvSpPr>
            <a:spLocks noGrp="1"/>
          </p:cNvSpPr>
          <p:nvPr>
            <p:ph type="sldNum" sz="quarter" idx="10"/>
          </p:nvPr>
        </p:nvSpPr>
        <p:spPr/>
        <p:txBody>
          <a:bodyPr/>
          <a:lstStyle/>
          <a:p>
            <a:fld id="{EE94C887-0C22-4A58-BBE9-6F8B1EF09158}" type="slidenum">
              <a:rPr lang="en-US" smtClean="0"/>
              <a:t>8</a:t>
            </a:fld>
            <a:endParaRPr lang="en-US"/>
          </a:p>
        </p:txBody>
      </p:sp>
    </p:spTree>
    <p:extLst>
      <p:ext uri="{BB962C8B-B14F-4D97-AF65-F5344CB8AC3E}">
        <p14:creationId xmlns:p14="http://schemas.microsoft.com/office/powerpoint/2010/main" val="6041781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8025" y="1160463"/>
            <a:ext cx="5568950" cy="31337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Go to </a:t>
            </a:r>
            <a:r>
              <a:rPr lang="en-US" dirty="0">
                <a:hlinkClick r:id="rId3"/>
              </a:rPr>
              <a:t>https://www.axon.com/training-resources</a:t>
            </a:r>
            <a:r>
              <a:rPr lang="en-US" dirty="0"/>
              <a:t> </a:t>
            </a:r>
            <a:r>
              <a:rPr lang="en-US" sz="1200" dirty="0">
                <a:solidFill>
                  <a:prstClr val="black"/>
                </a:solidFill>
                <a:latin typeface="Arial" panose="020B0604020202020204" pitchFamily="34" charset="0"/>
                <a:cs typeface="Arial" panose="020B0604020202020204" pitchFamily="34" charset="0"/>
              </a:rPr>
              <a:t>and show students where to download the required forms for the courses that they will be conducting in their agencies. Show students the certification applications and explain where their students should be acknowledging the “Law Enforcement Warnings.”</a:t>
            </a:r>
            <a:endParaRPr lang="en-US" dirty="0"/>
          </a:p>
          <a:p>
            <a:endParaRPr lang="en-US" dirty="0"/>
          </a:p>
        </p:txBody>
      </p:sp>
      <p:sp>
        <p:nvSpPr>
          <p:cNvPr id="4" name="Slide Number Placeholder 3"/>
          <p:cNvSpPr>
            <a:spLocks noGrp="1"/>
          </p:cNvSpPr>
          <p:nvPr>
            <p:ph type="sldNum" sz="quarter" idx="10"/>
          </p:nvPr>
        </p:nvSpPr>
        <p:spPr/>
        <p:txBody>
          <a:bodyPr/>
          <a:lstStyle/>
          <a:p>
            <a:fld id="{EE94C887-0C22-4A58-BBE9-6F8B1EF09158}" type="slidenum">
              <a:rPr lang="en-US" smtClean="0"/>
              <a:t>9</a:t>
            </a:fld>
            <a:endParaRPr lang="en-US"/>
          </a:p>
        </p:txBody>
      </p:sp>
    </p:spTree>
    <p:extLst>
      <p:ext uri="{BB962C8B-B14F-4D97-AF65-F5344CB8AC3E}">
        <p14:creationId xmlns:p14="http://schemas.microsoft.com/office/powerpoint/2010/main" val="4238285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276976"/>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82955F76-7B0A-1742-A12C-873E4CA5306F}" type="datetimeFigureOut">
              <a:rPr lang="en-US"/>
              <a:pPr>
                <a:defRPr/>
              </a:pPr>
              <a:t>3/29/2022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8737600" y="6276976"/>
            <a:ext cx="2844800" cy="365125"/>
          </a:xfrm>
          <a:prstGeom prst="rect">
            <a:avLst/>
          </a:prstGeom>
        </p:spPr>
        <p:txBody>
          <a:bodyPr/>
          <a:lstStyle>
            <a:lvl1pPr>
              <a:defRPr/>
            </a:lvl1pPr>
          </a:lstStyle>
          <a:p>
            <a:pPr>
              <a:defRPr/>
            </a:pPr>
            <a:fld id="{C5598AD4-4925-C947-B765-12795FC2FC8E}" type="slidenum">
              <a:rPr lang="en-US"/>
              <a:pPr>
                <a:defRPr/>
              </a:pPr>
              <a:t>‹#›</a:t>
            </a:fld>
            <a:endParaRPr lang="en-US"/>
          </a:p>
        </p:txBody>
      </p:sp>
      <p:sp>
        <p:nvSpPr>
          <p:cNvPr id="7" name="Rectangle 6">
            <a:extLst>
              <a:ext uri="{FF2B5EF4-FFF2-40B4-BE49-F238E27FC236}">
                <a16:creationId xmlns:a16="http://schemas.microsoft.com/office/drawing/2014/main" id="{CB80B2D4-AF72-4954-A82C-4766BD3DFE27}"/>
              </a:ext>
            </a:extLst>
          </p:cNvPr>
          <p:cNvSpPr/>
          <p:nvPr userDrawn="1"/>
        </p:nvSpPr>
        <p:spPr>
          <a:xfrm>
            <a:off x="1" y="773644"/>
            <a:ext cx="304800" cy="549273"/>
          </a:xfrm>
          <a:prstGeom prst="rect">
            <a:avLst/>
          </a:prstGeom>
          <a:solidFill>
            <a:srgbClr val="FED8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755" dirty="0">
              <a:solidFill>
                <a:srgbClr val="FED800"/>
              </a:solidFill>
            </a:endParaRPr>
          </a:p>
        </p:txBody>
      </p:sp>
    </p:spTree>
    <p:extLst>
      <p:ext uri="{BB962C8B-B14F-4D97-AF65-F5344CB8AC3E}">
        <p14:creationId xmlns:p14="http://schemas.microsoft.com/office/powerpoint/2010/main" val="31567469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i="0">
                <a:latin typeface="Arial Black" charset="0"/>
                <a:ea typeface="Arial Black" charset="0"/>
                <a:cs typeface="Arial Black" charset="0"/>
              </a:defRPr>
            </a:lvl1pPr>
          </a:lstStyle>
          <a:p>
            <a:r>
              <a:rPr lang="en-US"/>
              <a:t>CLICK TO EDIT MASTER TITLE STYLE</a:t>
            </a:r>
          </a:p>
        </p:txBody>
      </p:sp>
      <p:sp>
        <p:nvSpPr>
          <p:cNvPr id="3" name="Content Placeholder 2"/>
          <p:cNvSpPr>
            <a:spLocks noGrp="1"/>
          </p:cNvSpPr>
          <p:nvPr>
            <p:ph idx="1" hasCustomPrompt="1"/>
          </p:nvPr>
        </p:nvSpPr>
        <p:spPr/>
        <p:txBody>
          <a:bodyPr/>
          <a:lstStyle>
            <a:lvl1pPr>
              <a:defRPr b="0"/>
            </a:lvl1pPr>
          </a:lstStyle>
          <a:p>
            <a:pPr lvl="0"/>
            <a:r>
              <a:rPr lang="en-US" dirty="0"/>
              <a:t>Click edit Master text styles</a:t>
            </a:r>
          </a:p>
          <a:p>
            <a:pPr lvl="1"/>
            <a:endParaRPr lang="en-US" dirty="0"/>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7" name="Rectangle 6"/>
          <p:cNvSpPr/>
          <p:nvPr userDrawn="1"/>
        </p:nvSpPr>
        <p:spPr>
          <a:xfrm>
            <a:off x="0" y="773642"/>
            <a:ext cx="228600" cy="549273"/>
          </a:xfrm>
          <a:prstGeom prst="rect">
            <a:avLst/>
          </a:prstGeom>
          <a:solidFill>
            <a:srgbClr val="FED8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914400"/>
            <a:endParaRPr lang="en-US">
              <a:solidFill>
                <a:srgbClr val="FED800"/>
              </a:solidFill>
              <a:latin typeface="Arial"/>
            </a:endParaRPr>
          </a:p>
        </p:txBody>
      </p:sp>
    </p:spTree>
    <p:extLst>
      <p:ext uri="{BB962C8B-B14F-4D97-AF65-F5344CB8AC3E}">
        <p14:creationId xmlns:p14="http://schemas.microsoft.com/office/powerpoint/2010/main" val="955148142"/>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and Content">
    <p:bg>
      <p:bgPr>
        <a:pattFill prst="pct50">
          <a:fgClr>
            <a:schemeClr val="bg2"/>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i="0">
                <a:solidFill>
                  <a:schemeClr val="tx1"/>
                </a:solidFill>
                <a:latin typeface="Arial Black" charset="0"/>
                <a:ea typeface="Arial Black" charset="0"/>
                <a:cs typeface="Arial Black" charset="0"/>
              </a:defRPr>
            </a:lvl1pPr>
          </a:lstStyle>
          <a:p>
            <a:r>
              <a:rPr lang="en-US" dirty="0"/>
              <a:t>CLICK TO EDIT MASTER TITLE STYLE</a:t>
            </a:r>
          </a:p>
        </p:txBody>
      </p:sp>
      <p:sp>
        <p:nvSpPr>
          <p:cNvPr id="3" name="Content Placeholder 2"/>
          <p:cNvSpPr>
            <a:spLocks noGrp="1"/>
          </p:cNvSpPr>
          <p:nvPr>
            <p:ph idx="1" hasCustomPrompt="1"/>
          </p:nvPr>
        </p:nvSpPr>
        <p:spPr/>
        <p:txBody>
          <a:bodyPr/>
          <a:lstStyle>
            <a:lvl1pPr>
              <a:defRPr b="0">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a:t>Click edit Master text styles</a:t>
            </a:r>
          </a:p>
          <a:p>
            <a:pPr lvl="1"/>
            <a:endParaRPr lang="en-US" dirty="0"/>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7F71290A-5925-DA44-8F64-2105C689856F}" type="datetimeFigureOut">
              <a:rPr lang="en-US" smtClean="0">
                <a:solidFill>
                  <a:prstClr val="black">
                    <a:lumMod val="50000"/>
                    <a:lumOff val="50000"/>
                  </a:prstClr>
                </a:solidFill>
              </a:rPr>
              <a:pPr/>
              <a:t>3/29/2022</a:t>
            </a:fld>
            <a:endParaRPr lang="en-US">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Tree>
    <p:extLst>
      <p:ext uri="{BB962C8B-B14F-4D97-AF65-F5344CB8AC3E}">
        <p14:creationId xmlns:p14="http://schemas.microsoft.com/office/powerpoint/2010/main" val="3495232772"/>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Custom Layout">
    <p:bg>
      <p:bgPr>
        <a:solidFill>
          <a:srgbClr val="FED800"/>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ysClr val="windowText" lastClr="000000"/>
                </a:solidFill>
              </a:defRPr>
            </a:lvl1pPr>
          </a:lstStyle>
          <a:p>
            <a:fld id="{7F71290A-5925-DA44-8F64-2105C689856F}" type="datetimeFigureOut">
              <a:rPr lang="en-US" smtClean="0"/>
              <a:pPr/>
              <a:t>3/29/2022</a:t>
            </a:fld>
            <a:endParaRPr lang="en-US"/>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lvl1pPr>
              <a:defRPr>
                <a:solidFill>
                  <a:sysClr val="windowText" lastClr="000000"/>
                </a:solidFill>
              </a:defRPr>
            </a:lvl1pPr>
          </a:lstStyle>
          <a:p>
            <a:pPr defTabSz="914400"/>
            <a:fld id="{B4EAB9F5-47E7-1846-8D60-C8096FE6D8F9}" type="slidenum">
              <a:rPr lang="en-US" smtClean="0">
                <a:latin typeface="Arial"/>
              </a:rPr>
              <a:pPr defTabSz="914400"/>
              <a:t>‹#›</a:t>
            </a:fld>
            <a:endParaRPr lang="en-US">
              <a:latin typeface="Arial"/>
            </a:endParaRPr>
          </a:p>
        </p:txBody>
      </p:sp>
      <p:sp>
        <p:nvSpPr>
          <p:cNvPr id="10" name="Text Placeholder 9"/>
          <p:cNvSpPr>
            <a:spLocks noGrp="1"/>
          </p:cNvSpPr>
          <p:nvPr>
            <p:ph type="body" sz="quarter" idx="13" hasCustomPrompt="1"/>
          </p:nvPr>
        </p:nvSpPr>
        <p:spPr>
          <a:xfrm>
            <a:off x="0" y="-1"/>
            <a:ext cx="12191999" cy="6227379"/>
          </a:xfrm>
        </p:spPr>
        <p:txBody>
          <a:bodyPr anchor="ctr">
            <a:normAutofit/>
          </a:bodyPr>
          <a:lstStyle>
            <a:lvl1pPr marL="0" indent="0" algn="ctr">
              <a:buNone/>
              <a:defRPr sz="12000" b="1" i="0">
                <a:solidFill>
                  <a:schemeClr val="tx1"/>
                </a:solidFill>
                <a:latin typeface="Arial" charset="0"/>
                <a:ea typeface="Arial" charset="0"/>
                <a:cs typeface="Arial"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HERE</a:t>
            </a:r>
          </a:p>
        </p:txBody>
      </p:sp>
    </p:spTree>
    <p:extLst>
      <p:ext uri="{BB962C8B-B14F-4D97-AF65-F5344CB8AC3E}">
        <p14:creationId xmlns:p14="http://schemas.microsoft.com/office/powerpoint/2010/main" val="41981361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F71290A-5925-DA44-8F64-2105C689856F}" type="datetimeFigureOut">
              <a:rPr lang="en-US" smtClean="0"/>
              <a:pPr/>
              <a:t>3/29/2022</a:t>
            </a:fld>
            <a:endParaRPr lang="en-US"/>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7" name="Title 1"/>
          <p:cNvSpPr>
            <a:spLocks noGrp="1"/>
          </p:cNvSpPr>
          <p:nvPr>
            <p:ph type="title" hasCustomPrompt="1"/>
          </p:nvPr>
        </p:nvSpPr>
        <p:spPr>
          <a:xfrm>
            <a:off x="839788" y="365125"/>
            <a:ext cx="10515600" cy="1325563"/>
          </a:xfrm>
        </p:spPr>
        <p:txBody>
          <a:bodyPr/>
          <a:lstStyle>
            <a:lvl1pPr>
              <a:defRPr b="1" i="0">
                <a:latin typeface="Arial Black" charset="0"/>
                <a:ea typeface="Arial Black" charset="0"/>
                <a:cs typeface="Arial Black" charset="0"/>
              </a:defRPr>
            </a:lvl1pPr>
          </a:lstStyle>
          <a:p>
            <a:r>
              <a:rPr lang="en-US"/>
              <a:t>CLICK TO EDIT MASTER TITLE STYLE</a:t>
            </a:r>
          </a:p>
        </p:txBody>
      </p:sp>
    </p:spTree>
    <p:extLst>
      <p:ext uri="{BB962C8B-B14F-4D97-AF65-F5344CB8AC3E}">
        <p14:creationId xmlns:p14="http://schemas.microsoft.com/office/powerpoint/2010/main" val="26410823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F71290A-5925-DA44-8F64-2105C689856F}" type="datetimeFigureOut">
              <a:rPr lang="en-US" smtClean="0"/>
              <a:pPr/>
              <a:t>3/29/2022</a:t>
            </a:fld>
            <a:endParaRPr lang="en-US"/>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pPr defTabSz="914400"/>
            <a:fld id="{B4EAB9F5-47E7-1846-8D60-C8096FE6D8F9}" type="slidenum">
              <a:rPr lang="en-US" smtClean="0">
                <a:solidFill>
                  <a:prstClr val="black"/>
                </a:solidFill>
                <a:latin typeface="Arial"/>
              </a:rPr>
              <a:pPr defTabSz="914400"/>
              <a:t>‹#›</a:t>
            </a:fld>
            <a:endParaRPr lang="en-US">
              <a:solidFill>
                <a:prstClr val="black"/>
              </a:solidFill>
              <a:latin typeface="Arial"/>
            </a:endParaRPr>
          </a:p>
        </p:txBody>
      </p:sp>
      <p:sp>
        <p:nvSpPr>
          <p:cNvPr id="6" name="Text Placeholder 5"/>
          <p:cNvSpPr>
            <a:spLocks noGrp="1"/>
          </p:cNvSpPr>
          <p:nvPr>
            <p:ph type="body" sz="quarter" idx="13" hasCustomPrompt="1"/>
          </p:nvPr>
        </p:nvSpPr>
        <p:spPr>
          <a:xfrm>
            <a:off x="537713" y="2188034"/>
            <a:ext cx="8333116" cy="2367637"/>
          </a:xfrm>
        </p:spPr>
        <p:txBody>
          <a:bodyPr anchor="ctr">
            <a:noAutofit/>
          </a:bodyPr>
          <a:lstStyle>
            <a:lvl1pPr marL="0" marR="0" indent="0" algn="l" defTabSz="914400" rtl="0" eaLnBrk="1" fontAlgn="auto" latinLnBrk="0" hangingPunct="1">
              <a:lnSpc>
                <a:spcPct val="100000"/>
              </a:lnSpc>
              <a:spcBef>
                <a:spcPts val="1000"/>
              </a:spcBef>
              <a:spcAft>
                <a:spcPts val="0"/>
              </a:spcAft>
              <a:buClrTx/>
              <a:buSzTx/>
              <a:buFont typeface="Arial"/>
              <a:buNone/>
              <a:tabLst/>
              <a:defRPr sz="4800" baseline="0">
                <a:solidFill>
                  <a:srgbClr val="FED800"/>
                </a:solidFill>
              </a:defRPr>
            </a:lvl1pPr>
            <a:lvl2pPr marL="457200" indent="0">
              <a:buNone/>
              <a:defRPr sz="4400"/>
            </a:lvl2pPr>
            <a:lvl3pPr marL="914400" indent="0">
              <a:buNone/>
              <a:defRPr sz="4400"/>
            </a:lvl3pPr>
            <a:lvl4pPr marL="1371600" indent="0">
              <a:buNone/>
              <a:defRPr sz="4400"/>
            </a:lvl4pPr>
            <a:lvl5pPr marL="1828800" indent="0">
              <a:buNone/>
              <a:defRPr sz="4400"/>
            </a:lvl5pPr>
          </a:lstStyle>
          <a:p>
            <a:pPr lvl="0"/>
            <a:r>
              <a:rPr lang="en-US"/>
              <a:t>CLICK TO ADD TEXT</a:t>
            </a:r>
          </a:p>
          <a:p>
            <a:pPr lvl="0"/>
            <a:r>
              <a:rPr lang="en-US"/>
              <a:t>CLICK TO ADD TEXT</a:t>
            </a:r>
          </a:p>
        </p:txBody>
      </p:sp>
    </p:spTree>
    <p:extLst>
      <p:ext uri="{BB962C8B-B14F-4D97-AF65-F5344CB8AC3E}">
        <p14:creationId xmlns:p14="http://schemas.microsoft.com/office/powerpoint/2010/main" val="18324157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p:bg>
      <p:bgPr>
        <a:pattFill prst="pct50">
          <a:fgClr>
            <a:schemeClr val="bg2"/>
          </a:fgClr>
          <a:bgClr>
            <a:schemeClr val="bg1"/>
          </a:bgClr>
        </a:patt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1">
                    <a:lumMod val="50000"/>
                    <a:lumOff val="50000"/>
                  </a:schemeClr>
                </a:solidFill>
              </a:defRPr>
            </a:lvl1pPr>
          </a:lstStyle>
          <a:p>
            <a:fld id="{7F71290A-5925-DA44-8F64-2105C689856F}" type="datetimeFigureOut">
              <a:rPr lang="en-US" smtClean="0">
                <a:solidFill>
                  <a:prstClr val="black">
                    <a:lumMod val="50000"/>
                    <a:lumOff val="50000"/>
                  </a:prstClr>
                </a:solidFill>
              </a:rPr>
              <a:pPr/>
              <a:t>3/29/2022</a:t>
            </a:fld>
            <a:endParaRPr lang="en-US">
              <a:solidFill>
                <a:prstClr val="black">
                  <a:lumMod val="50000"/>
                  <a:lumOff val="50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6" name="Title 1"/>
          <p:cNvSpPr>
            <a:spLocks noGrp="1"/>
          </p:cNvSpPr>
          <p:nvPr>
            <p:ph type="title" hasCustomPrompt="1"/>
          </p:nvPr>
        </p:nvSpPr>
        <p:spPr>
          <a:xfrm>
            <a:off x="472620" y="2472375"/>
            <a:ext cx="11218637" cy="1610295"/>
          </a:xfrm>
        </p:spPr>
        <p:txBody>
          <a:bodyPr anchor="b">
            <a:normAutofit/>
          </a:bodyPr>
          <a:lstStyle>
            <a:lvl1pPr algn="ctr">
              <a:defRPr sz="9600" b="1" i="0" baseline="0">
                <a:solidFill>
                  <a:schemeClr val="tx1"/>
                </a:solidFill>
                <a:latin typeface="Arial" charset="0"/>
                <a:ea typeface="Arial" charset="0"/>
                <a:cs typeface="Arial" charset="0"/>
              </a:defRPr>
            </a:lvl1pPr>
          </a:lstStyle>
          <a:p>
            <a:r>
              <a:rPr lang="en-US"/>
              <a:t>thank you</a:t>
            </a:r>
          </a:p>
        </p:txBody>
      </p:sp>
    </p:spTree>
    <p:extLst>
      <p:ext uri="{BB962C8B-B14F-4D97-AF65-F5344CB8AC3E}">
        <p14:creationId xmlns:p14="http://schemas.microsoft.com/office/powerpoint/2010/main" val="15260861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71290A-5925-DA44-8F64-2105C689856F}" type="datetimeFigureOut">
              <a:rPr lang="en-US" smtClean="0"/>
              <a:pPr/>
              <a:t>3/29/2022</a:t>
            </a:fld>
            <a:endParaRPr lang="en-US"/>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pPr defTabSz="914400"/>
            <a:fld id="{B4EAB9F5-47E7-1846-8D60-C8096FE6D8F9}" type="slidenum">
              <a:rPr lang="en-US" smtClean="0">
                <a:solidFill>
                  <a:prstClr val="black"/>
                </a:solidFill>
                <a:latin typeface="Arial"/>
              </a:rPr>
              <a:pPr defTabSz="914400"/>
              <a:t>‹#›</a:t>
            </a:fld>
            <a:endParaRPr lang="en-US">
              <a:solidFill>
                <a:prstClr val="black"/>
              </a:solidFill>
              <a:latin typeface="Arial"/>
            </a:endParaRPr>
          </a:p>
        </p:txBody>
      </p:sp>
      <p:sp>
        <p:nvSpPr>
          <p:cNvPr id="6" name="Title 1"/>
          <p:cNvSpPr>
            <a:spLocks noGrp="1"/>
          </p:cNvSpPr>
          <p:nvPr>
            <p:ph type="title" hasCustomPrompt="1"/>
          </p:nvPr>
        </p:nvSpPr>
        <p:spPr>
          <a:xfrm>
            <a:off x="472620" y="2472375"/>
            <a:ext cx="11218637" cy="1610295"/>
          </a:xfrm>
        </p:spPr>
        <p:txBody>
          <a:bodyPr anchor="b">
            <a:normAutofit/>
          </a:bodyPr>
          <a:lstStyle>
            <a:lvl1pPr algn="ctr">
              <a:defRPr sz="9600" b="1" i="0" baseline="0">
                <a:solidFill>
                  <a:srgbClr val="FED800"/>
                </a:solidFill>
                <a:latin typeface="Arial" charset="0"/>
                <a:ea typeface="Arial" charset="0"/>
                <a:cs typeface="Arial" charset="0"/>
              </a:defRPr>
            </a:lvl1pPr>
          </a:lstStyle>
          <a:p>
            <a:r>
              <a:rPr lang="en-US"/>
              <a:t>thank you</a:t>
            </a:r>
          </a:p>
        </p:txBody>
      </p:sp>
    </p:spTree>
    <p:extLst>
      <p:ext uri="{BB962C8B-B14F-4D97-AF65-F5344CB8AC3E}">
        <p14:creationId xmlns:p14="http://schemas.microsoft.com/office/powerpoint/2010/main" val="8488903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64123"/>
            <a:ext cx="10972800" cy="1020762"/>
          </a:xfrm>
        </p:spPr>
        <p:txBody>
          <a:bodyPr/>
          <a:lstStyle>
            <a:lvl1pPr algn="l">
              <a:defRPr cap="small" baseline="0">
                <a:solidFill>
                  <a:srgbClr val="FFC000"/>
                </a:solidFill>
              </a:defRPr>
            </a:lvl1pPr>
          </a:lstStyle>
          <a:p>
            <a:r>
              <a:rPr lang="en-US"/>
              <a:t>Click to edit Master title style</a:t>
            </a:r>
          </a:p>
        </p:txBody>
      </p:sp>
      <p:sp>
        <p:nvSpPr>
          <p:cNvPr id="3" name="Date Placeholder 3"/>
          <p:cNvSpPr>
            <a:spLocks noGrp="1"/>
          </p:cNvSpPr>
          <p:nvPr>
            <p:ph type="dt" sz="half" idx="10"/>
          </p:nvPr>
        </p:nvSpPr>
        <p:spPr>
          <a:xfrm>
            <a:off x="609600" y="6276976"/>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atin typeface="Arial" panose="020B0604020202020204" pitchFamily="34" charset="0"/>
                <a:ea typeface="ＭＳ Ｐゴシック" panose="020B0600070205080204" pitchFamily="34" charset="-128"/>
              </a:defRPr>
            </a:lvl1pPr>
          </a:lstStyle>
          <a:p>
            <a:pPr>
              <a:defRPr/>
            </a:pPr>
            <a:fld id="{FEB962F0-D518-7E4F-8F0C-71E384422CA6}" type="datetimeFigureOut">
              <a:rPr lang="en-US"/>
              <a:pPr>
                <a:defRPr/>
              </a:pPr>
              <a:t>3/29/2022</a:t>
            </a:fld>
            <a:endParaRPr lang="en-US"/>
          </a:p>
        </p:txBody>
      </p:sp>
      <p:sp>
        <p:nvSpPr>
          <p:cNvPr id="4" name="Footer Placeholder 4"/>
          <p:cNvSpPr>
            <a:spLocks noGrp="1"/>
          </p:cNvSpPr>
          <p:nvPr>
            <p:ph type="ftr" sz="quarter" idx="11"/>
          </p:nvPr>
        </p:nvSpPr>
        <p:spPr>
          <a:xfrm>
            <a:off x="4165600" y="6276976"/>
            <a:ext cx="3860800" cy="365125"/>
          </a:xfrm>
          <a:prstGeom prst="rect">
            <a:avLst/>
          </a:prstGeom>
        </p:spPr>
        <p:txBody>
          <a:bodyPr/>
          <a:lstStyle>
            <a:lvl1pPr>
              <a:defRPr>
                <a:latin typeface="Arial" panose="020B0604020202020204" pitchFamily="34" charset="0"/>
                <a:ea typeface="MS PGothic" panose="020B0600070205080204" pitchFamily="34" charset="-128"/>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7924800" y="6276976"/>
            <a:ext cx="2844800" cy="365125"/>
          </a:xfrm>
          <a:prstGeom prst="rect">
            <a:avLst/>
          </a:prstGeom>
        </p:spPr>
        <p:txBody>
          <a:bodyPr/>
          <a:lstStyle>
            <a:lvl1pPr>
              <a:defRPr>
                <a:latin typeface="Arial" panose="020B0604020202020204" pitchFamily="34" charset="0"/>
                <a:ea typeface="MS PGothic" panose="020B0600070205080204" pitchFamily="34" charset="-128"/>
              </a:defRPr>
            </a:lvl1pPr>
          </a:lstStyle>
          <a:p>
            <a:pPr defTabSz="914400">
              <a:defRPr/>
            </a:pPr>
            <a:fld id="{96166950-8BD6-C445-8648-AAD98EA61EF1}" type="slidenum">
              <a:rPr lang="en-US" altLang="en-US">
                <a:solidFill>
                  <a:prstClr val="black"/>
                </a:solidFill>
              </a:rPr>
              <a:pPr defTabSz="914400">
                <a:defRPr/>
              </a:pPr>
              <a:t>‹#›</a:t>
            </a:fld>
            <a:endParaRPr lang="en-US" altLang="en-US">
              <a:solidFill>
                <a:prstClr val="black"/>
              </a:solidFill>
            </a:endParaRPr>
          </a:p>
        </p:txBody>
      </p:sp>
    </p:spTree>
    <p:extLst>
      <p:ext uri="{BB962C8B-B14F-4D97-AF65-F5344CB8AC3E}">
        <p14:creationId xmlns:p14="http://schemas.microsoft.com/office/powerpoint/2010/main" val="37221987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2_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609600" y="6276976"/>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atin typeface="Arial" panose="020B0604020202020204" pitchFamily="34" charset="0"/>
                <a:ea typeface="ＭＳ Ｐゴシック" panose="020B0600070205080204" pitchFamily="34" charset="-128"/>
              </a:defRPr>
            </a:lvl1pPr>
          </a:lstStyle>
          <a:p>
            <a:pPr>
              <a:defRPr/>
            </a:pPr>
            <a:fld id="{8A38F418-3903-9445-92F7-E41592303267}" type="datetimeFigureOut">
              <a:rPr lang="en-US"/>
              <a:pPr>
                <a:defRPr/>
              </a:pPr>
              <a:t>3/29/2022</a:t>
            </a:fld>
            <a:endParaRPr lang="en-US"/>
          </a:p>
        </p:txBody>
      </p:sp>
      <p:sp>
        <p:nvSpPr>
          <p:cNvPr id="3" name="Footer Placeholder 4"/>
          <p:cNvSpPr>
            <a:spLocks noGrp="1"/>
          </p:cNvSpPr>
          <p:nvPr>
            <p:ph type="ftr" sz="quarter" idx="11"/>
          </p:nvPr>
        </p:nvSpPr>
        <p:spPr>
          <a:xfrm>
            <a:off x="4165600" y="6276976"/>
            <a:ext cx="3860800" cy="365125"/>
          </a:xfrm>
          <a:prstGeom prst="rect">
            <a:avLst/>
          </a:prstGeom>
        </p:spPr>
        <p:txBody>
          <a:bodyPr/>
          <a:lstStyle>
            <a:lvl1pPr>
              <a:defRPr>
                <a:latin typeface="Arial" panose="020B0604020202020204" pitchFamily="34" charset="0"/>
                <a:ea typeface="MS PGothic" panose="020B0600070205080204" pitchFamily="34" charset="-128"/>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7924800" y="6276976"/>
            <a:ext cx="2844800" cy="365125"/>
          </a:xfrm>
          <a:prstGeom prst="rect">
            <a:avLst/>
          </a:prstGeom>
        </p:spPr>
        <p:txBody>
          <a:bodyPr/>
          <a:lstStyle>
            <a:lvl1pPr>
              <a:defRPr>
                <a:latin typeface="Arial" panose="020B0604020202020204" pitchFamily="34" charset="0"/>
                <a:ea typeface="MS PGothic" panose="020B0600070205080204" pitchFamily="34" charset="-128"/>
              </a:defRPr>
            </a:lvl1pPr>
          </a:lstStyle>
          <a:p>
            <a:pPr defTabSz="914400">
              <a:defRPr/>
            </a:pPr>
            <a:fld id="{534E94B4-B377-9B4D-873D-07C16234C101}" type="slidenum">
              <a:rPr lang="en-US" altLang="en-US">
                <a:solidFill>
                  <a:prstClr val="black"/>
                </a:solidFill>
              </a:rPr>
              <a:pPr defTabSz="914400">
                <a:defRPr/>
              </a:pPr>
              <a:t>‹#›</a:t>
            </a:fld>
            <a:endParaRPr lang="en-US" altLang="en-US">
              <a:solidFill>
                <a:prstClr val="black"/>
              </a:solidFill>
            </a:endParaRPr>
          </a:p>
        </p:txBody>
      </p:sp>
    </p:spTree>
    <p:extLst>
      <p:ext uri="{BB962C8B-B14F-4D97-AF65-F5344CB8AC3E}">
        <p14:creationId xmlns:p14="http://schemas.microsoft.com/office/powerpoint/2010/main" val="6888438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3_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609600" y="6276976"/>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atin typeface="Arial" panose="020B0604020202020204" pitchFamily="34" charset="0"/>
                <a:ea typeface="ＭＳ Ｐゴシック" panose="020B0600070205080204" pitchFamily="34" charset="-128"/>
              </a:defRPr>
            </a:lvl1pPr>
          </a:lstStyle>
          <a:p>
            <a:pPr>
              <a:defRPr/>
            </a:pPr>
            <a:fld id="{8A38F418-3903-9445-92F7-E41592303267}" type="datetimeFigureOut">
              <a:rPr lang="en-US"/>
              <a:pPr>
                <a:defRPr/>
              </a:pPr>
              <a:t>3/29/2022</a:t>
            </a:fld>
            <a:endParaRPr lang="en-US"/>
          </a:p>
        </p:txBody>
      </p:sp>
      <p:sp>
        <p:nvSpPr>
          <p:cNvPr id="3" name="Footer Placeholder 4"/>
          <p:cNvSpPr>
            <a:spLocks noGrp="1"/>
          </p:cNvSpPr>
          <p:nvPr>
            <p:ph type="ftr" sz="quarter" idx="11"/>
          </p:nvPr>
        </p:nvSpPr>
        <p:spPr>
          <a:xfrm>
            <a:off x="4165600" y="6276976"/>
            <a:ext cx="3860800" cy="365125"/>
          </a:xfrm>
          <a:prstGeom prst="rect">
            <a:avLst/>
          </a:prstGeom>
        </p:spPr>
        <p:txBody>
          <a:bodyPr/>
          <a:lstStyle>
            <a:lvl1pPr>
              <a:defRPr>
                <a:latin typeface="Arial" panose="020B0604020202020204" pitchFamily="34" charset="0"/>
                <a:ea typeface="MS PGothic" panose="020B0600070205080204" pitchFamily="34" charset="-128"/>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7924800" y="6276976"/>
            <a:ext cx="2844800" cy="365125"/>
          </a:xfrm>
          <a:prstGeom prst="rect">
            <a:avLst/>
          </a:prstGeom>
        </p:spPr>
        <p:txBody>
          <a:bodyPr/>
          <a:lstStyle>
            <a:lvl1pPr>
              <a:defRPr>
                <a:latin typeface="Arial" panose="020B0604020202020204" pitchFamily="34" charset="0"/>
                <a:ea typeface="MS PGothic" panose="020B0600070205080204" pitchFamily="34" charset="-128"/>
              </a:defRPr>
            </a:lvl1pPr>
          </a:lstStyle>
          <a:p>
            <a:pPr defTabSz="914400">
              <a:defRPr/>
            </a:pPr>
            <a:fld id="{534E94B4-B377-9B4D-873D-07C16234C101}" type="slidenum">
              <a:rPr lang="en-US" altLang="en-US">
                <a:solidFill>
                  <a:prstClr val="black"/>
                </a:solidFill>
              </a:rPr>
              <a:pPr defTabSz="914400">
                <a:defRPr/>
              </a:pPr>
              <a:t>‹#›</a:t>
            </a:fld>
            <a:endParaRPr lang="en-US" altLang="en-US">
              <a:solidFill>
                <a:prstClr val="black"/>
              </a:solidFill>
            </a:endParaRPr>
          </a:p>
        </p:txBody>
      </p:sp>
    </p:spTree>
    <p:extLst>
      <p:ext uri="{BB962C8B-B14F-4D97-AF65-F5344CB8AC3E}">
        <p14:creationId xmlns:p14="http://schemas.microsoft.com/office/powerpoint/2010/main" val="1674089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latin typeface="Arial" pitchFamily="34" charset="0"/>
                <a:cs typeface="Arial" pitchFamily="34" charset="0"/>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609600" y="6276976"/>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E0580996-571A-974D-ADC4-A936221D5B9A}" type="datetimeFigureOut">
              <a:rPr lang="en-US"/>
              <a:pPr>
                <a:defRPr/>
              </a:pPr>
              <a:t>3/29/2022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8737600" y="6276976"/>
            <a:ext cx="2844800" cy="365125"/>
          </a:xfrm>
          <a:prstGeom prst="rect">
            <a:avLst/>
          </a:prstGeom>
        </p:spPr>
        <p:txBody>
          <a:bodyPr/>
          <a:lstStyle>
            <a:lvl1pPr>
              <a:defRPr/>
            </a:lvl1pPr>
          </a:lstStyle>
          <a:p>
            <a:pPr>
              <a:defRPr/>
            </a:pPr>
            <a:fld id="{CEE09BE4-09C3-2141-89CA-406A6F6E13C2}" type="slidenum">
              <a:rPr lang="en-US"/>
              <a:pPr>
                <a:defRPr/>
              </a:pPr>
              <a:t>‹#›</a:t>
            </a:fld>
            <a:endParaRPr lang="en-US"/>
          </a:p>
        </p:txBody>
      </p:sp>
    </p:spTree>
    <p:extLst>
      <p:ext uri="{BB962C8B-B14F-4D97-AF65-F5344CB8AC3E}">
        <p14:creationId xmlns:p14="http://schemas.microsoft.com/office/powerpoint/2010/main" val="30720607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4_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609600" y="6276976"/>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atin typeface="Arial" panose="020B0604020202020204" pitchFamily="34" charset="0"/>
                <a:ea typeface="ＭＳ Ｐゴシック" panose="020B0600070205080204" pitchFamily="34" charset="-128"/>
              </a:defRPr>
            </a:lvl1pPr>
          </a:lstStyle>
          <a:p>
            <a:pPr>
              <a:defRPr/>
            </a:pPr>
            <a:fld id="{8A38F418-3903-9445-92F7-E41592303267}" type="datetimeFigureOut">
              <a:rPr lang="en-US"/>
              <a:pPr>
                <a:defRPr/>
              </a:pPr>
              <a:t>3/29/2022</a:t>
            </a:fld>
            <a:endParaRPr lang="en-US"/>
          </a:p>
        </p:txBody>
      </p:sp>
      <p:sp>
        <p:nvSpPr>
          <p:cNvPr id="3" name="Footer Placeholder 4"/>
          <p:cNvSpPr>
            <a:spLocks noGrp="1"/>
          </p:cNvSpPr>
          <p:nvPr>
            <p:ph type="ftr" sz="quarter" idx="11"/>
          </p:nvPr>
        </p:nvSpPr>
        <p:spPr>
          <a:xfrm>
            <a:off x="4165600" y="6276976"/>
            <a:ext cx="3860800" cy="365125"/>
          </a:xfrm>
          <a:prstGeom prst="rect">
            <a:avLst/>
          </a:prstGeom>
        </p:spPr>
        <p:txBody>
          <a:bodyPr/>
          <a:lstStyle>
            <a:lvl1pPr>
              <a:defRPr>
                <a:latin typeface="Arial" panose="020B0604020202020204" pitchFamily="34" charset="0"/>
                <a:ea typeface="MS PGothic" panose="020B0600070205080204" pitchFamily="34" charset="-128"/>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7924800" y="6276976"/>
            <a:ext cx="2844800" cy="365125"/>
          </a:xfrm>
          <a:prstGeom prst="rect">
            <a:avLst/>
          </a:prstGeom>
        </p:spPr>
        <p:txBody>
          <a:bodyPr/>
          <a:lstStyle>
            <a:lvl1pPr>
              <a:defRPr>
                <a:latin typeface="Arial" panose="020B0604020202020204" pitchFamily="34" charset="0"/>
                <a:ea typeface="MS PGothic" panose="020B0600070205080204" pitchFamily="34" charset="-128"/>
              </a:defRPr>
            </a:lvl1pPr>
          </a:lstStyle>
          <a:p>
            <a:pPr defTabSz="914400">
              <a:defRPr/>
            </a:pPr>
            <a:fld id="{534E94B4-B377-9B4D-873D-07C16234C101}" type="slidenum">
              <a:rPr lang="en-US" altLang="en-US">
                <a:solidFill>
                  <a:prstClr val="black"/>
                </a:solidFill>
              </a:rPr>
              <a:pPr defTabSz="914400">
                <a:defRPr/>
              </a:pPr>
              <a:t>‹#›</a:t>
            </a:fld>
            <a:endParaRPr lang="en-US" altLang="en-US">
              <a:solidFill>
                <a:prstClr val="black"/>
              </a:solidFill>
            </a:endParaRPr>
          </a:p>
        </p:txBody>
      </p:sp>
    </p:spTree>
    <p:extLst>
      <p:ext uri="{BB962C8B-B14F-4D97-AF65-F5344CB8AC3E}">
        <p14:creationId xmlns:p14="http://schemas.microsoft.com/office/powerpoint/2010/main" val="42091591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1DBE0-9561-43D3-A2FF-30503EE1982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24C00D9-927F-4C86-92DF-EE7C151F871C}"/>
              </a:ext>
            </a:extLst>
          </p:cNvPr>
          <p:cNvSpPr>
            <a:spLocks noGrp="1"/>
          </p:cNvSpPr>
          <p:nvPr>
            <p:ph type="dt" sz="half" idx="10"/>
          </p:nvPr>
        </p:nvSpPr>
        <p:spPr/>
        <p:txBody>
          <a:bodyPr/>
          <a:lstStyle/>
          <a:p>
            <a:fld id="{7F71290A-5925-DA44-8F64-2105C689856F}" type="datetimeFigureOut">
              <a:rPr lang="en-US" smtClean="0"/>
              <a:pPr/>
              <a:t>3/29/2022</a:t>
            </a:fld>
            <a:endParaRPr lang="en-US"/>
          </a:p>
        </p:txBody>
      </p:sp>
      <p:sp>
        <p:nvSpPr>
          <p:cNvPr id="4" name="Footer Placeholder 3">
            <a:extLst>
              <a:ext uri="{FF2B5EF4-FFF2-40B4-BE49-F238E27FC236}">
                <a16:creationId xmlns:a16="http://schemas.microsoft.com/office/drawing/2014/main" id="{A57BB2A0-59DF-41F4-A083-0A918103E562}"/>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a16="http://schemas.microsoft.com/office/drawing/2014/main" id="{4CB84E0F-B54D-4C3C-9161-D09CF2F4E5EE}"/>
              </a:ext>
            </a:extLst>
          </p:cNvPr>
          <p:cNvSpPr>
            <a:spLocks noGrp="1"/>
          </p:cNvSpPr>
          <p:nvPr>
            <p:ph type="sldNum" sz="quarter" idx="12"/>
          </p:nvPr>
        </p:nvSpPr>
        <p:spPr>
          <a:xfrm>
            <a:off x="8610600" y="6356350"/>
            <a:ext cx="2743200" cy="365125"/>
          </a:xfrm>
          <a:prstGeom prst="rect">
            <a:avLst/>
          </a:prstGeom>
        </p:spPr>
        <p:txBody>
          <a:bodyPr/>
          <a:lstStyle/>
          <a:p>
            <a:pPr defTabSz="914400"/>
            <a:fld id="{B4EAB9F5-47E7-1846-8D60-C8096FE6D8F9}" type="slidenum">
              <a:rPr lang="en-US" smtClean="0">
                <a:solidFill>
                  <a:prstClr val="black"/>
                </a:solidFill>
                <a:latin typeface="Arial"/>
              </a:rPr>
              <a:pPr defTabSz="914400"/>
              <a:t>‹#›</a:t>
            </a:fld>
            <a:endParaRPr lang="en-US">
              <a:solidFill>
                <a:prstClr val="black"/>
              </a:solidFill>
              <a:latin typeface="Arial"/>
            </a:endParaRPr>
          </a:p>
        </p:txBody>
      </p:sp>
    </p:spTree>
    <p:extLst>
      <p:ext uri="{BB962C8B-B14F-4D97-AF65-F5344CB8AC3E}">
        <p14:creationId xmlns:p14="http://schemas.microsoft.com/office/powerpoint/2010/main" val="13900775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Rectangle 12">
            <a:extLst>
              <a:ext uri="{FF2B5EF4-FFF2-40B4-BE49-F238E27FC236}">
                <a16:creationId xmlns:a16="http://schemas.microsoft.com/office/drawing/2014/main" id="{812FDF1F-C177-4CBB-9773-3E1DE43618AE}"/>
              </a:ext>
            </a:extLst>
          </p:cNvPr>
          <p:cNvSpPr>
            <a:spLocks noChangeArrowheads="1"/>
          </p:cNvSpPr>
          <p:nvPr userDrawn="1"/>
        </p:nvSpPr>
        <p:spPr bwMode="auto">
          <a:xfrm>
            <a:off x="10042525" y="6454775"/>
            <a:ext cx="1973263" cy="261938"/>
          </a:xfrm>
          <a:prstGeom prst="rect">
            <a:avLst/>
          </a:prstGeom>
          <a:noFill/>
          <a:ln>
            <a:noFill/>
          </a:ln>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defRPr/>
            </a:pPr>
            <a:r>
              <a:rPr lang="en-US" altLang="en-US" sz="1000" dirty="0">
                <a:solidFill>
                  <a:srgbClr val="656565"/>
                </a:solidFill>
              </a:rPr>
              <a:t>© </a:t>
            </a:r>
            <a:r>
              <a:rPr lang="en-US" altLang="en-US" sz="1100" dirty="0">
                <a:solidFill>
                  <a:srgbClr val="656565"/>
                </a:solidFill>
              </a:rPr>
              <a:t>2022 Axon Enterprise, Inc.</a:t>
            </a:r>
          </a:p>
        </p:txBody>
      </p:sp>
      <p:sp>
        <p:nvSpPr>
          <p:cNvPr id="4" name="Rectangle 3">
            <a:extLst>
              <a:ext uri="{FF2B5EF4-FFF2-40B4-BE49-F238E27FC236}">
                <a16:creationId xmlns:a16="http://schemas.microsoft.com/office/drawing/2014/main" id="{27267D7E-07B9-4862-B172-4CE615C91846}"/>
              </a:ext>
            </a:extLst>
          </p:cNvPr>
          <p:cNvSpPr/>
          <p:nvPr userDrawn="1"/>
        </p:nvSpPr>
        <p:spPr>
          <a:xfrm>
            <a:off x="0" y="773113"/>
            <a:ext cx="228600" cy="549275"/>
          </a:xfrm>
          <a:prstGeom prst="rect">
            <a:avLst/>
          </a:prstGeom>
          <a:solidFill>
            <a:srgbClr val="FED800"/>
          </a:solidFill>
          <a:ln>
            <a:noFill/>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defRPr/>
            </a:pPr>
            <a:endParaRPr lang="en-US" sz="1316" dirty="0">
              <a:solidFill>
                <a:srgbClr val="FED800"/>
              </a:solidFill>
              <a:latin typeface="Arial Regular"/>
            </a:endParaRPr>
          </a:p>
        </p:txBody>
      </p:sp>
      <p:sp>
        <p:nvSpPr>
          <p:cNvPr id="14" name="Title 1"/>
          <p:cNvSpPr>
            <a:spLocks noGrp="1"/>
          </p:cNvSpPr>
          <p:nvPr>
            <p:ph type="title"/>
          </p:nvPr>
        </p:nvSpPr>
        <p:spPr>
          <a:xfrm>
            <a:off x="609599" y="773114"/>
            <a:ext cx="10700657" cy="598790"/>
          </a:xfrm>
          <a:prstGeom prst="rect">
            <a:avLst/>
          </a:prstGeom>
        </p:spPr>
        <p:txBody>
          <a:bodyPr/>
          <a:lstStyle>
            <a:lvl1pPr algn="l">
              <a:defRPr sz="3600" b="1" i="0">
                <a:latin typeface="Arial Black" charset="0"/>
                <a:ea typeface="Arial Black" charset="0"/>
                <a:cs typeface="Arial Black" charset="0"/>
              </a:defRPr>
            </a:lvl1pPr>
          </a:lstStyle>
          <a:p>
            <a:r>
              <a:rPr lang="en-US"/>
              <a:t>Click to edit Master title style</a:t>
            </a:r>
            <a:endParaRPr lang="en-US" dirty="0"/>
          </a:p>
        </p:txBody>
      </p:sp>
    </p:spTree>
    <p:extLst>
      <p:ext uri="{BB962C8B-B14F-4D97-AF65-F5344CB8AC3E}">
        <p14:creationId xmlns:p14="http://schemas.microsoft.com/office/powerpoint/2010/main" val="9595689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a:prstGeom prst="rect">
            <a:avLst/>
          </a:prstGeo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a:prstGeom prst="rect">
            <a:avLst/>
          </a:prstGeo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CDE67197-4D6C-442A-A9CE-69C126169A4B}"/>
              </a:ext>
            </a:extLst>
          </p:cNvPr>
          <p:cNvSpPr>
            <a:spLocks noGrp="1"/>
          </p:cNvSpPr>
          <p:nvPr>
            <p:ph type="dt" sz="half" idx="10"/>
          </p:nvPr>
        </p:nvSpPr>
        <p:spPr>
          <a:xfrm>
            <a:off x="609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charset="-128"/>
              </a:defRPr>
            </a:lvl1pPr>
          </a:lstStyle>
          <a:p>
            <a:pPr>
              <a:defRPr/>
            </a:pPr>
            <a:fld id="{2A55D026-0CA0-49B2-A656-2E7EC8F05651}" type="datetime1">
              <a:rPr lang="en-US" altLang="en-US"/>
              <a:pPr>
                <a:defRPr/>
              </a:pPr>
              <a:t>3/29/2022</a:t>
            </a:fld>
            <a:endParaRPr lang="en-US" altLang="en-US" dirty="0"/>
          </a:p>
        </p:txBody>
      </p:sp>
      <p:sp>
        <p:nvSpPr>
          <p:cNvPr id="6" name="Footer Placeholder 4">
            <a:extLst>
              <a:ext uri="{FF2B5EF4-FFF2-40B4-BE49-F238E27FC236}">
                <a16:creationId xmlns:a16="http://schemas.microsoft.com/office/drawing/2014/main" id="{303DAFF2-5B4A-43AD-A143-73F0F6DE1FFE}"/>
              </a:ext>
            </a:extLst>
          </p:cNvPr>
          <p:cNvSpPr>
            <a:spLocks noGrp="1"/>
          </p:cNvSpPr>
          <p:nvPr>
            <p:ph type="ftr" sz="quarter" idx="11"/>
          </p:nvPr>
        </p:nvSpPr>
        <p:spPr>
          <a:xfrm>
            <a:off x="4165600" y="6276975"/>
            <a:ext cx="3860800" cy="365125"/>
          </a:xfrm>
          <a:prstGeom prst="rect">
            <a:avLst/>
          </a:prstGeom>
        </p:spPr>
        <p:txBody>
          <a:bodyPr/>
          <a:lstStyle>
            <a:lvl1pPr>
              <a:defRPr>
                <a:latin typeface="Arial" charset="0"/>
                <a:ea typeface="ＭＳ Ｐゴシック" charset="0"/>
                <a:cs typeface="ＭＳ Ｐゴシック" charset="0"/>
              </a:defRPr>
            </a:lvl1pPr>
          </a:lstStyle>
          <a:p>
            <a:pPr>
              <a:defRPr/>
            </a:pPr>
            <a:endParaRPr lang="en-US"/>
          </a:p>
        </p:txBody>
      </p:sp>
      <p:sp>
        <p:nvSpPr>
          <p:cNvPr id="7" name="Slide Number Placeholder 5">
            <a:extLst>
              <a:ext uri="{FF2B5EF4-FFF2-40B4-BE49-F238E27FC236}">
                <a16:creationId xmlns:a16="http://schemas.microsoft.com/office/drawing/2014/main" id="{C6513C77-D2FB-4B06-AE74-E5B74EF94985}"/>
              </a:ext>
            </a:extLst>
          </p:cNvPr>
          <p:cNvSpPr>
            <a:spLocks noGrp="1"/>
          </p:cNvSpPr>
          <p:nvPr>
            <p:ph type="sldNum" sz="quarter" idx="12"/>
          </p:nvPr>
        </p:nvSpPr>
        <p:spPr>
          <a:xfrm>
            <a:off x="8737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93BB147E-D4C8-4B1F-9AAB-33E719A730E9}" type="slidenum">
              <a:rPr lang="en-US" altLang="en-US"/>
              <a:pPr>
                <a:defRPr/>
              </a:pPr>
              <a:t>‹#›</a:t>
            </a:fld>
            <a:endParaRPr lang="en-US" altLang="en-US"/>
          </a:p>
        </p:txBody>
      </p:sp>
    </p:spTree>
    <p:extLst>
      <p:ext uri="{BB962C8B-B14F-4D97-AF65-F5344CB8AC3E}">
        <p14:creationId xmlns:p14="http://schemas.microsoft.com/office/powerpoint/2010/main" val="3939516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4" y="1535113"/>
            <a:ext cx="5386917" cy="639762"/>
          </a:xfrm>
          <a:prstGeom prst="rect">
            <a:avLst/>
          </a:prstGeom>
        </p:spPr>
        <p:txBody>
          <a:bodyPr anchor="b"/>
          <a:lstStyle>
            <a:lvl1pPr marL="0" indent="0">
              <a:buNone/>
              <a:defRPr sz="2400" b="1">
                <a:latin typeface="Arial" pitchFamily="34" charset="0"/>
                <a:cs typeface="Arial" pitchFamily="34" charset="0"/>
              </a:defRPr>
            </a:lvl1pPr>
            <a:lvl2pPr marL="457148" indent="0">
              <a:buNone/>
              <a:defRPr sz="2000" b="1"/>
            </a:lvl2pPr>
            <a:lvl3pPr marL="914294" indent="0">
              <a:buNone/>
              <a:defRPr sz="1800" b="1"/>
            </a:lvl3pPr>
            <a:lvl4pPr marL="1371442" indent="0">
              <a:buNone/>
              <a:defRPr sz="1600" b="1"/>
            </a:lvl4pPr>
            <a:lvl5pPr marL="1828590" indent="0">
              <a:buNone/>
              <a:defRPr sz="1600" b="1"/>
            </a:lvl5pPr>
            <a:lvl6pPr marL="2285738" indent="0">
              <a:buNone/>
              <a:defRPr sz="1600" b="1"/>
            </a:lvl6pPr>
            <a:lvl7pPr marL="2742885" indent="0">
              <a:buNone/>
              <a:defRPr sz="1600" b="1"/>
            </a:lvl7pPr>
            <a:lvl8pPr marL="3200032" indent="0">
              <a:buNone/>
              <a:defRPr sz="1600" b="1"/>
            </a:lvl8pPr>
            <a:lvl9pPr marL="365718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4" y="2174875"/>
            <a:ext cx="5386917" cy="3951288"/>
          </a:xfrm>
          <a:prstGeom prst="rect">
            <a:avLst/>
          </a:prstGeom>
        </p:spPr>
        <p:txBody>
          <a:bodyPr/>
          <a:lstStyle>
            <a:lvl1pPr>
              <a:defRPr sz="2400">
                <a:latin typeface="Arial" pitchFamily="34" charset="0"/>
                <a:cs typeface="Arial" pitchFamily="34" charset="0"/>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72" y="1535113"/>
            <a:ext cx="5389033" cy="639762"/>
          </a:xfrm>
          <a:prstGeom prst="rect">
            <a:avLst/>
          </a:prstGeom>
        </p:spPr>
        <p:txBody>
          <a:bodyPr anchor="b"/>
          <a:lstStyle>
            <a:lvl1pPr marL="0" indent="0">
              <a:buNone/>
              <a:defRPr sz="2400" b="1">
                <a:latin typeface="Arial" pitchFamily="34" charset="0"/>
                <a:cs typeface="Arial" pitchFamily="34" charset="0"/>
              </a:defRPr>
            </a:lvl1pPr>
            <a:lvl2pPr marL="457148" indent="0">
              <a:buNone/>
              <a:defRPr sz="2000" b="1"/>
            </a:lvl2pPr>
            <a:lvl3pPr marL="914294" indent="0">
              <a:buNone/>
              <a:defRPr sz="1800" b="1"/>
            </a:lvl3pPr>
            <a:lvl4pPr marL="1371442" indent="0">
              <a:buNone/>
              <a:defRPr sz="1600" b="1"/>
            </a:lvl4pPr>
            <a:lvl5pPr marL="1828590" indent="0">
              <a:buNone/>
              <a:defRPr sz="1600" b="1"/>
            </a:lvl5pPr>
            <a:lvl6pPr marL="2285738" indent="0">
              <a:buNone/>
              <a:defRPr sz="1600" b="1"/>
            </a:lvl6pPr>
            <a:lvl7pPr marL="2742885" indent="0">
              <a:buNone/>
              <a:defRPr sz="1600" b="1"/>
            </a:lvl7pPr>
            <a:lvl8pPr marL="3200032" indent="0">
              <a:buNone/>
              <a:defRPr sz="1600" b="1"/>
            </a:lvl8pPr>
            <a:lvl9pPr marL="365718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a:prstGeom prst="rect">
            <a:avLst/>
          </a:prstGeom>
        </p:spPr>
        <p:txBody>
          <a:bodyPr/>
          <a:lstStyle>
            <a:lvl1pPr>
              <a:defRPr sz="2400">
                <a:latin typeface="Arial" pitchFamily="34" charset="0"/>
                <a:cs typeface="Arial" pitchFamily="34" charset="0"/>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F2CA488E-3179-4DB4-A2C4-96011189F5B7}"/>
              </a:ext>
            </a:extLst>
          </p:cNvPr>
          <p:cNvSpPr>
            <a:spLocks noGrp="1"/>
          </p:cNvSpPr>
          <p:nvPr>
            <p:ph type="dt" sz="half" idx="10"/>
          </p:nvPr>
        </p:nvSpPr>
        <p:spPr>
          <a:xfrm>
            <a:off x="609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charset="-128"/>
              </a:defRPr>
            </a:lvl1pPr>
          </a:lstStyle>
          <a:p>
            <a:pPr>
              <a:defRPr/>
            </a:pPr>
            <a:fld id="{9D4EE880-96F1-4E3F-9546-9F13BECD2E0A}" type="datetime1">
              <a:rPr lang="en-US" altLang="en-US"/>
              <a:pPr>
                <a:defRPr/>
              </a:pPr>
              <a:t>3/29/2022</a:t>
            </a:fld>
            <a:endParaRPr lang="en-US" altLang="en-US" dirty="0"/>
          </a:p>
        </p:txBody>
      </p:sp>
      <p:sp>
        <p:nvSpPr>
          <p:cNvPr id="8" name="Footer Placeholder 4">
            <a:extLst>
              <a:ext uri="{FF2B5EF4-FFF2-40B4-BE49-F238E27FC236}">
                <a16:creationId xmlns:a16="http://schemas.microsoft.com/office/drawing/2014/main" id="{3B028FA5-D5D7-4937-8C13-CB8F38DC111E}"/>
              </a:ext>
            </a:extLst>
          </p:cNvPr>
          <p:cNvSpPr>
            <a:spLocks noGrp="1"/>
          </p:cNvSpPr>
          <p:nvPr>
            <p:ph type="ftr" sz="quarter" idx="11"/>
          </p:nvPr>
        </p:nvSpPr>
        <p:spPr>
          <a:xfrm>
            <a:off x="4165600" y="6276975"/>
            <a:ext cx="3860800" cy="365125"/>
          </a:xfrm>
          <a:prstGeom prst="rect">
            <a:avLst/>
          </a:prstGeom>
        </p:spPr>
        <p:txBody>
          <a:bodyPr/>
          <a:lstStyle>
            <a:lvl1pPr>
              <a:defRPr>
                <a:latin typeface="Arial" charset="0"/>
                <a:ea typeface="ＭＳ Ｐゴシック" charset="0"/>
                <a:cs typeface="ＭＳ Ｐゴシック" charset="0"/>
              </a:defRPr>
            </a:lvl1pPr>
          </a:lstStyle>
          <a:p>
            <a:pPr>
              <a:defRPr/>
            </a:pPr>
            <a:endParaRPr lang="en-US"/>
          </a:p>
        </p:txBody>
      </p:sp>
      <p:sp>
        <p:nvSpPr>
          <p:cNvPr id="9" name="Slide Number Placeholder 5">
            <a:extLst>
              <a:ext uri="{FF2B5EF4-FFF2-40B4-BE49-F238E27FC236}">
                <a16:creationId xmlns:a16="http://schemas.microsoft.com/office/drawing/2014/main" id="{68EB9DC6-3EAD-4795-B346-C84B8191CA80}"/>
              </a:ext>
            </a:extLst>
          </p:cNvPr>
          <p:cNvSpPr>
            <a:spLocks noGrp="1"/>
          </p:cNvSpPr>
          <p:nvPr>
            <p:ph type="sldNum" sz="quarter" idx="12"/>
          </p:nvPr>
        </p:nvSpPr>
        <p:spPr>
          <a:xfrm>
            <a:off x="8737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28969B1E-7BE0-48A9-BFAC-DA7D1A17317E}" type="slidenum">
              <a:rPr lang="en-US" altLang="en-US"/>
              <a:pPr>
                <a:defRPr/>
              </a:pPr>
              <a:t>‹#›</a:t>
            </a:fld>
            <a:endParaRPr lang="en-US" altLang="en-US"/>
          </a:p>
        </p:txBody>
      </p:sp>
    </p:spTree>
    <p:extLst>
      <p:ext uri="{BB962C8B-B14F-4D97-AF65-F5344CB8AC3E}">
        <p14:creationId xmlns:p14="http://schemas.microsoft.com/office/powerpoint/2010/main" val="29267244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540542F-3D6E-4F6D-98A8-35FACFE5B449}"/>
              </a:ext>
            </a:extLst>
          </p:cNvPr>
          <p:cNvSpPr>
            <a:spLocks noGrp="1"/>
          </p:cNvSpPr>
          <p:nvPr>
            <p:ph type="dt" sz="half" idx="10"/>
          </p:nvPr>
        </p:nvSpPr>
        <p:spPr>
          <a:xfrm>
            <a:off x="609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charset="-128"/>
              </a:defRPr>
            </a:lvl1pPr>
          </a:lstStyle>
          <a:p>
            <a:pPr>
              <a:defRPr/>
            </a:pPr>
            <a:fld id="{3C23FA3D-CE7E-4BD7-B221-C7590A13348C}" type="datetime1">
              <a:rPr lang="en-US" altLang="en-US"/>
              <a:pPr>
                <a:defRPr/>
              </a:pPr>
              <a:t>3/29/2022</a:t>
            </a:fld>
            <a:endParaRPr lang="en-US" altLang="en-US" dirty="0"/>
          </a:p>
        </p:txBody>
      </p:sp>
      <p:sp>
        <p:nvSpPr>
          <p:cNvPr id="3" name="Footer Placeholder 4">
            <a:extLst>
              <a:ext uri="{FF2B5EF4-FFF2-40B4-BE49-F238E27FC236}">
                <a16:creationId xmlns:a16="http://schemas.microsoft.com/office/drawing/2014/main" id="{3B2CBF96-F620-42D7-920F-CD9DE3245C0A}"/>
              </a:ext>
            </a:extLst>
          </p:cNvPr>
          <p:cNvSpPr>
            <a:spLocks noGrp="1"/>
          </p:cNvSpPr>
          <p:nvPr>
            <p:ph type="ftr" sz="quarter" idx="11"/>
          </p:nvPr>
        </p:nvSpPr>
        <p:spPr>
          <a:xfrm>
            <a:off x="4165600" y="6276975"/>
            <a:ext cx="3860800" cy="365125"/>
          </a:xfrm>
          <a:prstGeom prst="rect">
            <a:avLst/>
          </a:prstGeom>
        </p:spPr>
        <p:txBody>
          <a:bodyPr/>
          <a:lstStyle>
            <a:lvl1pPr>
              <a:defRPr>
                <a:latin typeface="Arial" charset="0"/>
                <a:ea typeface="ＭＳ Ｐゴシック" charset="0"/>
                <a:cs typeface="ＭＳ Ｐゴシック" charset="0"/>
              </a:defRPr>
            </a:lvl1pPr>
          </a:lstStyle>
          <a:p>
            <a:pPr>
              <a:defRPr/>
            </a:pPr>
            <a:endParaRPr lang="en-US"/>
          </a:p>
        </p:txBody>
      </p:sp>
      <p:sp>
        <p:nvSpPr>
          <p:cNvPr id="4" name="Slide Number Placeholder 5">
            <a:extLst>
              <a:ext uri="{FF2B5EF4-FFF2-40B4-BE49-F238E27FC236}">
                <a16:creationId xmlns:a16="http://schemas.microsoft.com/office/drawing/2014/main" id="{75FED0FE-5EAE-4DB0-8589-15BC77796C93}"/>
              </a:ext>
            </a:extLst>
          </p:cNvPr>
          <p:cNvSpPr>
            <a:spLocks noGrp="1"/>
          </p:cNvSpPr>
          <p:nvPr>
            <p:ph type="sldNum" sz="quarter" idx="12"/>
          </p:nvPr>
        </p:nvSpPr>
        <p:spPr>
          <a:xfrm>
            <a:off x="8737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7158A57B-E998-456A-B040-3189D8A369B4}" type="slidenum">
              <a:rPr lang="en-US" altLang="en-US"/>
              <a:pPr>
                <a:defRPr/>
              </a:pPr>
              <a:t>‹#›</a:t>
            </a:fld>
            <a:endParaRPr lang="en-US" altLang="en-US"/>
          </a:p>
        </p:txBody>
      </p:sp>
    </p:spTree>
    <p:extLst>
      <p:ext uri="{BB962C8B-B14F-4D97-AF65-F5344CB8AC3E}">
        <p14:creationId xmlns:p14="http://schemas.microsoft.com/office/powerpoint/2010/main" val="9408250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a:prstGeom prst="rect">
            <a:avLst/>
          </a:prstGeom>
        </p:spPr>
        <p:txBody>
          <a:bodyPr anchor="t"/>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latin typeface="Arial" pitchFamily="34" charset="0"/>
                <a:cs typeface="Arial" pitchFamily="34" charset="0"/>
              </a:defRPr>
            </a:lvl1pPr>
            <a:lvl2pPr marL="457148" indent="0">
              <a:buNone/>
              <a:defRPr sz="1800">
                <a:solidFill>
                  <a:schemeClr val="tx1">
                    <a:tint val="75000"/>
                  </a:schemeClr>
                </a:solidFill>
              </a:defRPr>
            </a:lvl2pPr>
            <a:lvl3pPr marL="914294" indent="0">
              <a:buNone/>
              <a:defRPr sz="1600">
                <a:solidFill>
                  <a:schemeClr val="tx1">
                    <a:tint val="75000"/>
                  </a:schemeClr>
                </a:solidFill>
              </a:defRPr>
            </a:lvl3pPr>
            <a:lvl4pPr marL="1371442" indent="0">
              <a:buNone/>
              <a:defRPr sz="1400">
                <a:solidFill>
                  <a:schemeClr val="tx1">
                    <a:tint val="75000"/>
                  </a:schemeClr>
                </a:solidFill>
              </a:defRPr>
            </a:lvl4pPr>
            <a:lvl5pPr marL="1828590" indent="0">
              <a:buNone/>
              <a:defRPr sz="1400">
                <a:solidFill>
                  <a:schemeClr val="tx1">
                    <a:tint val="75000"/>
                  </a:schemeClr>
                </a:solidFill>
              </a:defRPr>
            </a:lvl5pPr>
            <a:lvl6pPr marL="2285738" indent="0">
              <a:buNone/>
              <a:defRPr sz="1400">
                <a:solidFill>
                  <a:schemeClr val="tx1">
                    <a:tint val="75000"/>
                  </a:schemeClr>
                </a:solidFill>
              </a:defRPr>
            </a:lvl6pPr>
            <a:lvl7pPr marL="2742885" indent="0">
              <a:buNone/>
              <a:defRPr sz="1400">
                <a:solidFill>
                  <a:schemeClr val="tx1">
                    <a:tint val="75000"/>
                  </a:schemeClr>
                </a:solidFill>
              </a:defRPr>
            </a:lvl7pPr>
            <a:lvl8pPr marL="3200032" indent="0">
              <a:buNone/>
              <a:defRPr sz="1400">
                <a:solidFill>
                  <a:schemeClr val="tx1">
                    <a:tint val="75000"/>
                  </a:schemeClr>
                </a:solidFill>
              </a:defRPr>
            </a:lvl8pPr>
            <a:lvl9pPr marL="3657180" indent="0">
              <a:buNone/>
              <a:defRPr sz="1400">
                <a:solidFill>
                  <a:schemeClr val="tx1">
                    <a:tint val="75000"/>
                  </a:schemeClr>
                </a:solidFill>
              </a:defRPr>
            </a:lvl9pPr>
          </a:lstStyle>
          <a:p>
            <a:pPr lvl="0"/>
            <a:r>
              <a:rPr lang="en-US"/>
              <a:t>Click to edit Master text styles</a:t>
            </a:r>
          </a:p>
        </p:txBody>
      </p:sp>
      <p:sp>
        <p:nvSpPr>
          <p:cNvPr id="4" name="Footer Placeholder 4">
            <a:extLst>
              <a:ext uri="{FF2B5EF4-FFF2-40B4-BE49-F238E27FC236}">
                <a16:creationId xmlns:a16="http://schemas.microsoft.com/office/drawing/2014/main" id="{10BBAB38-F0D0-4DEC-A3D4-CEBBF85E753E}"/>
              </a:ext>
            </a:extLst>
          </p:cNvPr>
          <p:cNvSpPr>
            <a:spLocks noGrp="1"/>
          </p:cNvSpPr>
          <p:nvPr>
            <p:ph type="ftr" sz="quarter" idx="10"/>
          </p:nvPr>
        </p:nvSpPr>
        <p:spPr>
          <a:xfrm>
            <a:off x="4165600" y="6276975"/>
            <a:ext cx="3860800" cy="365125"/>
          </a:xfrm>
          <a:prstGeom prst="rect">
            <a:avLst/>
          </a:prstGeom>
        </p:spPr>
        <p:txBody>
          <a:bodyPr/>
          <a:lstStyle>
            <a:lvl1pPr>
              <a:defRPr>
                <a:latin typeface="Arial" charset="0"/>
                <a:ea typeface="ＭＳ Ｐゴシック" charset="0"/>
                <a:cs typeface="ＭＳ Ｐゴシック" charset="0"/>
              </a:defRPr>
            </a:lvl1pPr>
          </a:lstStyle>
          <a:p>
            <a:pPr>
              <a:defRPr/>
            </a:pPr>
            <a:endParaRPr lang="en-US"/>
          </a:p>
        </p:txBody>
      </p:sp>
      <p:sp>
        <p:nvSpPr>
          <p:cNvPr id="5" name="Slide Number Placeholder 5">
            <a:extLst>
              <a:ext uri="{FF2B5EF4-FFF2-40B4-BE49-F238E27FC236}">
                <a16:creationId xmlns:a16="http://schemas.microsoft.com/office/drawing/2014/main" id="{F5CAE3D5-388C-46AF-B9B7-C3420414A1A6}"/>
              </a:ext>
            </a:extLst>
          </p:cNvPr>
          <p:cNvSpPr>
            <a:spLocks noGrp="1"/>
          </p:cNvSpPr>
          <p:nvPr>
            <p:ph type="sldNum" sz="quarter" idx="11"/>
          </p:nvPr>
        </p:nvSpPr>
        <p:spPr>
          <a:xfrm>
            <a:off x="8737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3F428F94-CA23-4D14-AEA1-F00820C4167E}" type="slidenum">
              <a:rPr lang="en-US" altLang="en-US"/>
              <a:pPr>
                <a:defRPr/>
              </a:pPr>
              <a:t>‹#›</a:t>
            </a:fld>
            <a:endParaRPr lang="en-US" altLang="en-US"/>
          </a:p>
        </p:txBody>
      </p:sp>
    </p:spTree>
    <p:extLst>
      <p:ext uri="{BB962C8B-B14F-4D97-AF65-F5344CB8AC3E}">
        <p14:creationId xmlns:p14="http://schemas.microsoft.com/office/powerpoint/2010/main" val="17136642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 y="469066"/>
            <a:ext cx="11587549" cy="413115"/>
          </a:xfrm>
          <a:prstGeom prst="rect">
            <a:avLst/>
          </a:prstGeom>
        </p:spPr>
        <p:txBody>
          <a:bodyPr/>
          <a:lstStyle/>
          <a:p>
            <a:r>
              <a:rPr lang="en-US"/>
              <a:t>Click to edit Master title style</a:t>
            </a:r>
            <a:endParaRPr lang="en-US" dirty="0"/>
          </a:p>
        </p:txBody>
      </p:sp>
      <p:sp>
        <p:nvSpPr>
          <p:cNvPr id="3" name="Table Placeholder 2"/>
          <p:cNvSpPr>
            <a:spLocks noGrp="1"/>
          </p:cNvSpPr>
          <p:nvPr>
            <p:ph type="tbl" idx="1"/>
          </p:nvPr>
        </p:nvSpPr>
        <p:spPr>
          <a:xfrm>
            <a:off x="610175" y="1226440"/>
            <a:ext cx="10971656" cy="4525619"/>
          </a:xfrm>
          <a:prstGeom prst="rect">
            <a:avLst/>
          </a:prstGeom>
        </p:spPr>
        <p:txBody>
          <a:bodyPr/>
          <a:lstStyle>
            <a:lvl1pPr>
              <a:defRPr>
                <a:latin typeface="Arial" pitchFamily="34" charset="0"/>
                <a:cs typeface="Arial" pitchFamily="34" charset="0"/>
              </a:defRPr>
            </a:lvl1pPr>
          </a:lstStyle>
          <a:p>
            <a:pPr lvl="0"/>
            <a:r>
              <a:rPr lang="en-US" noProof="0" dirty="0"/>
              <a:t>Click icon to add table</a:t>
            </a:r>
          </a:p>
        </p:txBody>
      </p:sp>
    </p:spTree>
    <p:extLst>
      <p:ext uri="{BB962C8B-B14F-4D97-AF65-F5344CB8AC3E}">
        <p14:creationId xmlns:p14="http://schemas.microsoft.com/office/powerpoint/2010/main" val="29534377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6" y="273050"/>
            <a:ext cx="4011084" cy="1162050"/>
          </a:xfrm>
          <a:prstGeom prst="rect">
            <a:avLst/>
          </a:prstGeo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766733" y="273058"/>
            <a:ext cx="6815667" cy="5853113"/>
          </a:xfrm>
          <a:prstGeom prst="rect">
            <a:avLst/>
          </a:prstGeo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6" y="1435103"/>
            <a:ext cx="4011084" cy="4691063"/>
          </a:xfrm>
          <a:prstGeom prst="rect">
            <a:avLst/>
          </a:prstGeom>
        </p:spPr>
        <p:txBody>
          <a:bodyPr/>
          <a:lstStyle>
            <a:lvl1pPr marL="0" indent="0">
              <a:buNone/>
              <a:defRPr sz="1400">
                <a:latin typeface="Arial" pitchFamily="34" charset="0"/>
                <a:cs typeface="Arial" pitchFamily="34" charset="0"/>
              </a:defRPr>
            </a:lvl1pPr>
            <a:lvl2pPr marL="457148" indent="0">
              <a:buNone/>
              <a:defRPr sz="1200"/>
            </a:lvl2pPr>
            <a:lvl3pPr marL="914294" indent="0">
              <a:buNone/>
              <a:defRPr sz="1000"/>
            </a:lvl3pPr>
            <a:lvl4pPr marL="1371442" indent="0">
              <a:buNone/>
              <a:defRPr sz="901"/>
            </a:lvl4pPr>
            <a:lvl5pPr marL="1828590" indent="0">
              <a:buNone/>
              <a:defRPr sz="901"/>
            </a:lvl5pPr>
            <a:lvl6pPr marL="2285738" indent="0">
              <a:buNone/>
              <a:defRPr sz="901"/>
            </a:lvl6pPr>
            <a:lvl7pPr marL="2742885" indent="0">
              <a:buNone/>
              <a:defRPr sz="901"/>
            </a:lvl7pPr>
            <a:lvl8pPr marL="3200032" indent="0">
              <a:buNone/>
              <a:defRPr sz="901"/>
            </a:lvl8pPr>
            <a:lvl9pPr marL="3657180" indent="0">
              <a:buNone/>
              <a:defRPr sz="901"/>
            </a:lvl9pPr>
          </a:lstStyle>
          <a:p>
            <a:pPr lvl="0"/>
            <a:r>
              <a:rPr lang="en-US"/>
              <a:t>Click to edit Master text styles</a:t>
            </a:r>
          </a:p>
        </p:txBody>
      </p:sp>
      <p:sp>
        <p:nvSpPr>
          <p:cNvPr id="5" name="Footer Placeholder 4">
            <a:extLst>
              <a:ext uri="{FF2B5EF4-FFF2-40B4-BE49-F238E27FC236}">
                <a16:creationId xmlns:a16="http://schemas.microsoft.com/office/drawing/2014/main" id="{E007AE09-996F-47B1-8DDA-69E62AF6F43C}"/>
              </a:ext>
            </a:extLst>
          </p:cNvPr>
          <p:cNvSpPr>
            <a:spLocks noGrp="1"/>
          </p:cNvSpPr>
          <p:nvPr>
            <p:ph type="ftr" sz="quarter" idx="10"/>
          </p:nvPr>
        </p:nvSpPr>
        <p:spPr>
          <a:xfrm>
            <a:off x="4165600" y="6276975"/>
            <a:ext cx="3860800" cy="365125"/>
          </a:xfrm>
          <a:prstGeom prst="rect">
            <a:avLst/>
          </a:prstGeom>
        </p:spPr>
        <p:txBody>
          <a:bodyPr/>
          <a:lstStyle>
            <a:lvl1pPr>
              <a:defRPr>
                <a:solidFill>
                  <a:schemeClr val="tx1"/>
                </a:solidFill>
                <a:latin typeface="Arial" charset="0"/>
                <a:ea typeface="ＭＳ Ｐゴシック" charset="0"/>
                <a:cs typeface="ＭＳ Ｐゴシック" charset="0"/>
              </a:defRPr>
            </a:lvl1pPr>
          </a:lstStyle>
          <a:p>
            <a:pPr>
              <a:defRPr/>
            </a:pPr>
            <a:endParaRPr lang="en-US"/>
          </a:p>
        </p:txBody>
      </p:sp>
      <p:sp>
        <p:nvSpPr>
          <p:cNvPr id="6" name="Slide Number Placeholder 5">
            <a:extLst>
              <a:ext uri="{FF2B5EF4-FFF2-40B4-BE49-F238E27FC236}">
                <a16:creationId xmlns:a16="http://schemas.microsoft.com/office/drawing/2014/main" id="{1FED4114-5D8B-4C3E-BA27-FB5684ABCA17}"/>
              </a:ext>
            </a:extLst>
          </p:cNvPr>
          <p:cNvSpPr>
            <a:spLocks noGrp="1"/>
          </p:cNvSpPr>
          <p:nvPr>
            <p:ph type="sldNum" sz="quarter" idx="11"/>
          </p:nvPr>
        </p:nvSpPr>
        <p:spPr>
          <a:xfrm>
            <a:off x="8737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6A390A53-99F0-49DE-A940-E75B6011523F}" type="slidenum">
              <a:rPr lang="en-US" altLang="en-US"/>
              <a:pPr>
                <a:defRPr/>
              </a:pPr>
              <a:t>‹#›</a:t>
            </a:fld>
            <a:endParaRPr lang="en-US" altLang="en-US"/>
          </a:p>
        </p:txBody>
      </p:sp>
    </p:spTree>
    <p:extLst>
      <p:ext uri="{BB962C8B-B14F-4D97-AF65-F5344CB8AC3E}">
        <p14:creationId xmlns:p14="http://schemas.microsoft.com/office/powerpoint/2010/main" val="18545443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 y="468321"/>
            <a:ext cx="11586633" cy="414337"/>
          </a:xfrm>
          <a:prstGeom prst="rect">
            <a:avLst/>
          </a:prstGeom>
        </p:spPr>
        <p:txBody>
          <a:bodyPr/>
          <a:lstStyle/>
          <a:p>
            <a:r>
              <a:rPr lang="en-US"/>
              <a:t>Click to edit Master title style</a:t>
            </a:r>
            <a:endParaRPr lang="en-US" dirty="0"/>
          </a:p>
        </p:txBody>
      </p:sp>
      <p:sp>
        <p:nvSpPr>
          <p:cNvPr id="3" name="Text Placeholder 2"/>
          <p:cNvSpPr>
            <a:spLocks noGrp="1"/>
          </p:cNvSpPr>
          <p:nvPr>
            <p:ph type="body" sz="half" idx="1"/>
          </p:nvPr>
        </p:nvSpPr>
        <p:spPr>
          <a:xfrm>
            <a:off x="609600" y="1227142"/>
            <a:ext cx="5384800" cy="45243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quarter" idx="2"/>
          </p:nvPr>
        </p:nvSpPr>
        <p:spPr>
          <a:xfrm>
            <a:off x="6197600" y="1227146"/>
            <a:ext cx="5384800" cy="2185987"/>
          </a:xfrm>
          <a:prstGeom prst="rect">
            <a:avLst/>
          </a:prstGeo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4"/>
          <p:cNvSpPr>
            <a:spLocks noGrp="1"/>
          </p:cNvSpPr>
          <p:nvPr>
            <p:ph sz="quarter" idx="3"/>
          </p:nvPr>
        </p:nvSpPr>
        <p:spPr>
          <a:xfrm>
            <a:off x="6197600" y="3565525"/>
            <a:ext cx="5384800" cy="2185988"/>
          </a:xfrm>
          <a:prstGeom prst="rect">
            <a:avLst/>
          </a:prstGeom>
        </p:spPr>
        <p:txBody>
          <a:bodyPr/>
          <a:lstStyle>
            <a:lvl1pPr>
              <a:defRPr>
                <a:latin typeface="Arial" pitchFamily="34" charset="0"/>
                <a:cs typeface="Arial" pitchFamily="34" charse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68049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54400" y="274638"/>
            <a:ext cx="8128000" cy="1143000"/>
          </a:xfrm>
          <a:prstGeom prst="rect">
            <a:avLst/>
          </a:prstGeo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3814482" y="1129553"/>
            <a:ext cx="7767917" cy="4996611"/>
          </a:xfrm>
          <a:prstGeom prst="rect">
            <a:avLst/>
          </a:prstGeom>
        </p:spPr>
        <p:txBody>
          <a:bodyPr/>
          <a:lstStyle>
            <a:lvl1pPr marL="342900" indent="-342900">
              <a:spcAft>
                <a:spcPts val="600"/>
              </a:spcAft>
              <a:buClr>
                <a:srgbClr val="FFD700"/>
              </a:buClr>
              <a:buSzPct val="140000"/>
              <a:buFont typeface="Wingdings" panose="05000000000000000000" pitchFamily="2" charset="2"/>
              <a:buChar char="§"/>
              <a:defRPr sz="2800"/>
            </a:lvl1pPr>
            <a:lvl2pPr>
              <a:spcAft>
                <a:spcPts val="600"/>
              </a:spcAft>
              <a:buClr>
                <a:srgbClr val="FFD700"/>
              </a:buClr>
              <a:buSzPct val="140000"/>
              <a:defRPr sz="2400"/>
            </a:lvl2pPr>
            <a:lvl3pPr>
              <a:spcAft>
                <a:spcPts val="600"/>
              </a:spcAft>
              <a:buClr>
                <a:srgbClr val="FFD700"/>
              </a:buClr>
              <a:defRPr sz="2000"/>
            </a:lvl3pPr>
            <a:lvl4pPr>
              <a:spcAft>
                <a:spcPts val="600"/>
              </a:spcAft>
              <a:defRPr sz="1800"/>
            </a:lvl4pPr>
            <a:lvl5pPr>
              <a:spcAft>
                <a:spcPts val="600"/>
              </a:spcAft>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276976"/>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10DB5372-0004-CA4C-A2EF-ACC8CC653A85}" type="datetimeFigureOut">
              <a:rPr lang="en-US"/>
              <a:pPr>
                <a:defRPr/>
              </a:pPr>
              <a:t>3/29/2022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8737600" y="6276976"/>
            <a:ext cx="2844800" cy="365125"/>
          </a:xfrm>
          <a:prstGeom prst="rect">
            <a:avLst/>
          </a:prstGeom>
        </p:spPr>
        <p:txBody>
          <a:bodyPr/>
          <a:lstStyle>
            <a:lvl1pPr>
              <a:defRPr/>
            </a:lvl1pPr>
          </a:lstStyle>
          <a:p>
            <a:pPr>
              <a:defRPr/>
            </a:pPr>
            <a:fld id="{F7938778-08F6-7A49-BDFB-0EA7904702F7}" type="slidenum">
              <a:rPr lang="en-US"/>
              <a:pPr>
                <a:defRPr/>
              </a:pPr>
              <a:t>‹#›</a:t>
            </a:fld>
            <a:endParaRPr lang="en-US"/>
          </a:p>
        </p:txBody>
      </p:sp>
      <p:sp>
        <p:nvSpPr>
          <p:cNvPr id="8" name="Rectangle 7">
            <a:extLst>
              <a:ext uri="{FF2B5EF4-FFF2-40B4-BE49-F238E27FC236}">
                <a16:creationId xmlns:a16="http://schemas.microsoft.com/office/drawing/2014/main" id="{F7AC6DF8-4DBA-4C32-9AD4-808245395901}"/>
              </a:ext>
            </a:extLst>
          </p:cNvPr>
          <p:cNvSpPr/>
          <p:nvPr userDrawn="1"/>
        </p:nvSpPr>
        <p:spPr>
          <a:xfrm>
            <a:off x="0" y="0"/>
            <a:ext cx="3366198" cy="685800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Content Placeholder 12">
            <a:extLst>
              <a:ext uri="{FF2B5EF4-FFF2-40B4-BE49-F238E27FC236}">
                <a16:creationId xmlns:a16="http://schemas.microsoft.com/office/drawing/2014/main" id="{CB61D033-D2A9-42F3-95FB-5056C32B0D45}"/>
              </a:ext>
            </a:extLst>
          </p:cNvPr>
          <p:cNvSpPr>
            <a:spLocks noGrp="1"/>
          </p:cNvSpPr>
          <p:nvPr>
            <p:ph sz="quarter" idx="13"/>
          </p:nvPr>
        </p:nvSpPr>
        <p:spPr>
          <a:xfrm>
            <a:off x="285750" y="1643063"/>
            <a:ext cx="2809875" cy="1873250"/>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32304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6" y="468321"/>
            <a:ext cx="11586633" cy="414337"/>
          </a:xfrm>
          <a:prstGeom prst="rect">
            <a:avLst/>
          </a:prstGeom>
        </p:spPr>
        <p:txBody>
          <a:bodyPr/>
          <a:lstStyle/>
          <a:p>
            <a:r>
              <a:rPr lang="en-US"/>
              <a:t>Click to edit Master title style</a:t>
            </a:r>
            <a:endParaRPr lang="en-US" dirty="0"/>
          </a:p>
        </p:txBody>
      </p:sp>
      <p:sp>
        <p:nvSpPr>
          <p:cNvPr id="3" name="Text Placeholder 2"/>
          <p:cNvSpPr>
            <a:spLocks noGrp="1"/>
          </p:cNvSpPr>
          <p:nvPr>
            <p:ph type="body" sz="half" idx="1"/>
          </p:nvPr>
        </p:nvSpPr>
        <p:spPr>
          <a:xfrm>
            <a:off x="609600" y="1227142"/>
            <a:ext cx="5384800" cy="45243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Media Placeholder 3"/>
          <p:cNvSpPr>
            <a:spLocks noGrp="1"/>
          </p:cNvSpPr>
          <p:nvPr>
            <p:ph type="media" sz="half" idx="2"/>
          </p:nvPr>
        </p:nvSpPr>
        <p:spPr>
          <a:xfrm>
            <a:off x="6197600" y="1227142"/>
            <a:ext cx="5384800" cy="4524375"/>
          </a:xfrm>
          <a:prstGeom prst="rect">
            <a:avLst/>
          </a:prstGeom>
        </p:spPr>
        <p:txBody>
          <a:bodyPr/>
          <a:lstStyle>
            <a:lvl1pPr>
              <a:defRPr>
                <a:latin typeface="Arial" pitchFamily="34" charset="0"/>
                <a:cs typeface="Arial" pitchFamily="34" charset="0"/>
              </a:defRPr>
            </a:lvl1pPr>
          </a:lstStyle>
          <a:p>
            <a:pPr lvl="0"/>
            <a:r>
              <a:rPr lang="en-US" noProof="0" dirty="0"/>
              <a:t>Click icon to add media</a:t>
            </a:r>
          </a:p>
        </p:txBody>
      </p:sp>
    </p:spTree>
    <p:extLst>
      <p:ext uri="{BB962C8B-B14F-4D97-AF65-F5344CB8AC3E}">
        <p14:creationId xmlns:p14="http://schemas.microsoft.com/office/powerpoint/2010/main" val="19773953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 y="467624"/>
            <a:ext cx="11587549" cy="41455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610179" y="1226440"/>
            <a:ext cx="5394303" cy="4525619"/>
          </a:xfrm>
          <a:prstGeom prst="rect">
            <a:avLst/>
          </a:prstGeo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87536" y="1226440"/>
            <a:ext cx="5394301" cy="4525619"/>
          </a:xfrm>
          <a:prstGeom prst="rect">
            <a:avLst/>
          </a:prstGeo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365632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6" name="Title 1"/>
          <p:cNvSpPr>
            <a:spLocks noGrp="1"/>
          </p:cNvSpPr>
          <p:nvPr>
            <p:ph type="title"/>
          </p:nvPr>
        </p:nvSpPr>
        <p:spPr>
          <a:xfrm>
            <a:off x="3" y="467624"/>
            <a:ext cx="11587549" cy="414550"/>
          </a:xfrm>
          <a:prstGeom prst="rect">
            <a:avLst/>
          </a:prstGeom>
        </p:spPr>
        <p:txBody>
          <a:bodyPr/>
          <a:lstStyle/>
          <a:p>
            <a:r>
              <a:rPr lang="en-US"/>
              <a:t>Click to edit Master title style</a:t>
            </a:r>
            <a:endParaRPr lang="en-US" dirty="0"/>
          </a:p>
        </p:txBody>
      </p:sp>
      <p:sp>
        <p:nvSpPr>
          <p:cNvPr id="8" name="Media Placeholder 7"/>
          <p:cNvSpPr>
            <a:spLocks noGrp="1"/>
          </p:cNvSpPr>
          <p:nvPr>
            <p:ph type="media" sz="quarter" idx="13"/>
          </p:nvPr>
        </p:nvSpPr>
        <p:spPr>
          <a:xfrm>
            <a:off x="415741" y="1399378"/>
            <a:ext cx="11397283" cy="3773421"/>
          </a:xfrm>
          <a:prstGeom prst="rect">
            <a:avLst/>
          </a:prstGeom>
        </p:spPr>
        <p:txBody>
          <a:bodyPr/>
          <a:lstStyle>
            <a:lvl1pPr>
              <a:defRPr>
                <a:latin typeface="Arial" pitchFamily="34" charset="0"/>
                <a:cs typeface="Arial" pitchFamily="34" charset="0"/>
              </a:defRPr>
            </a:lvl1pPr>
          </a:lstStyle>
          <a:p>
            <a:pPr lvl="0"/>
            <a:r>
              <a:rPr lang="en-US" noProof="0" dirty="0"/>
              <a:t>Click icon to add media</a:t>
            </a:r>
          </a:p>
        </p:txBody>
      </p:sp>
      <p:sp>
        <p:nvSpPr>
          <p:cNvPr id="4" name="Date Placeholder 3">
            <a:extLst>
              <a:ext uri="{FF2B5EF4-FFF2-40B4-BE49-F238E27FC236}">
                <a16:creationId xmlns:a16="http://schemas.microsoft.com/office/drawing/2014/main" id="{CA1158CA-F7A4-4D88-AB4F-E3DAA22BAFE4}"/>
              </a:ext>
            </a:extLst>
          </p:cNvPr>
          <p:cNvSpPr>
            <a:spLocks noGrp="1"/>
          </p:cNvSpPr>
          <p:nvPr>
            <p:ph type="dt" sz="half" idx="14"/>
          </p:nvPr>
        </p:nvSpPr>
        <p:spPr>
          <a:xfrm>
            <a:off x="609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charset="-128"/>
              </a:defRPr>
            </a:lvl1pPr>
          </a:lstStyle>
          <a:p>
            <a:pPr>
              <a:defRPr/>
            </a:pPr>
            <a:fld id="{1AB8A52C-0D2B-45A5-88B4-BAF7EA0E7815}" type="datetime1">
              <a:rPr lang="en-US" altLang="en-US"/>
              <a:pPr>
                <a:defRPr/>
              </a:pPr>
              <a:t>3/29/2022</a:t>
            </a:fld>
            <a:endParaRPr lang="en-US" altLang="en-US" dirty="0"/>
          </a:p>
        </p:txBody>
      </p:sp>
      <p:sp>
        <p:nvSpPr>
          <p:cNvPr id="5" name="Footer Placeholder 4">
            <a:extLst>
              <a:ext uri="{FF2B5EF4-FFF2-40B4-BE49-F238E27FC236}">
                <a16:creationId xmlns:a16="http://schemas.microsoft.com/office/drawing/2014/main" id="{748C290A-3920-4630-BB42-FF21361DF3C4}"/>
              </a:ext>
            </a:extLst>
          </p:cNvPr>
          <p:cNvSpPr>
            <a:spLocks noGrp="1"/>
          </p:cNvSpPr>
          <p:nvPr>
            <p:ph type="ftr" sz="quarter" idx="15"/>
          </p:nvPr>
        </p:nvSpPr>
        <p:spPr>
          <a:xfrm>
            <a:off x="4165600" y="6276975"/>
            <a:ext cx="3860800" cy="365125"/>
          </a:xfrm>
          <a:prstGeom prst="rect">
            <a:avLst/>
          </a:prstGeom>
        </p:spPr>
        <p:txBody>
          <a:bodyPr/>
          <a:lstStyle>
            <a:lvl1pPr>
              <a:defRPr>
                <a:latin typeface="Arial" charset="0"/>
                <a:ea typeface="ＭＳ Ｐゴシック" charset="0"/>
                <a:cs typeface="ＭＳ Ｐゴシック" charset="0"/>
              </a:defRPr>
            </a:lvl1pPr>
          </a:lstStyle>
          <a:p>
            <a:pPr>
              <a:defRPr/>
            </a:pPr>
            <a:endParaRPr lang="en-US"/>
          </a:p>
        </p:txBody>
      </p:sp>
      <p:sp>
        <p:nvSpPr>
          <p:cNvPr id="7" name="Slide Number Placeholder 5">
            <a:extLst>
              <a:ext uri="{FF2B5EF4-FFF2-40B4-BE49-F238E27FC236}">
                <a16:creationId xmlns:a16="http://schemas.microsoft.com/office/drawing/2014/main" id="{D3D06E47-1298-4A49-B4D3-95580122AD82}"/>
              </a:ext>
            </a:extLst>
          </p:cNvPr>
          <p:cNvSpPr>
            <a:spLocks noGrp="1"/>
          </p:cNvSpPr>
          <p:nvPr>
            <p:ph type="sldNum" sz="quarter" idx="16"/>
          </p:nvPr>
        </p:nvSpPr>
        <p:spPr>
          <a:xfrm>
            <a:off x="8737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98750231-79A9-4C9E-ABCB-048949B671AB}" type="slidenum">
              <a:rPr lang="en-US" altLang="en-US"/>
              <a:pPr>
                <a:defRPr/>
              </a:pPr>
              <a:t>‹#›</a:t>
            </a:fld>
            <a:endParaRPr lang="en-US" altLang="en-US"/>
          </a:p>
        </p:txBody>
      </p:sp>
    </p:spTree>
    <p:extLst>
      <p:ext uri="{BB962C8B-B14F-4D97-AF65-F5344CB8AC3E}">
        <p14:creationId xmlns:p14="http://schemas.microsoft.com/office/powerpoint/2010/main" val="19984317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Footer Placeholder 2">
            <a:extLst>
              <a:ext uri="{FF2B5EF4-FFF2-40B4-BE49-F238E27FC236}">
                <a16:creationId xmlns:a16="http://schemas.microsoft.com/office/drawing/2014/main" id="{C0C39227-073D-48CF-9648-F2ECF1DC9597}"/>
              </a:ext>
            </a:extLst>
          </p:cNvPr>
          <p:cNvSpPr>
            <a:spLocks noGrp="1" noChangeArrowheads="1"/>
          </p:cNvSpPr>
          <p:nvPr>
            <p:ph type="ftr" sz="quarter" idx="10"/>
          </p:nvPr>
        </p:nvSpPr>
        <p:spPr bwMode="auto">
          <a:xfrm flipV="1">
            <a:off x="3962400" y="7391400"/>
            <a:ext cx="246063" cy="400050"/>
          </a:xfrm>
          <a:prstGeom prst="rect">
            <a:avLst/>
          </a:prstGeom>
          <a:ln>
            <a:miter lim="800000"/>
            <a:headEnd/>
            <a:tailEnd/>
          </a:ln>
        </p:spPr>
        <p:txBody>
          <a:bodyPr>
            <a:spAutoFit/>
          </a:bodyPr>
          <a:lstStyle>
            <a:lvl1pPr algn="l" fontAlgn="base">
              <a:spcBef>
                <a:spcPct val="0"/>
              </a:spcBef>
              <a:spcAft>
                <a:spcPct val="0"/>
              </a:spcAft>
              <a:defRPr sz="2000">
                <a:latin typeface="Arial" pitchFamily="34" charset="0"/>
                <a:ea typeface="ＭＳ Ｐゴシック" charset="0"/>
                <a:cs typeface="Arial" pitchFamily="34" charset="0"/>
              </a:defRPr>
            </a:lvl1pPr>
          </a:lstStyle>
          <a:p>
            <a:pPr>
              <a:defRPr/>
            </a:pPr>
            <a:endParaRPr lang="en-US"/>
          </a:p>
        </p:txBody>
      </p:sp>
    </p:spTree>
    <p:extLst>
      <p:ext uri="{BB962C8B-B14F-4D97-AF65-F5344CB8AC3E}">
        <p14:creationId xmlns:p14="http://schemas.microsoft.com/office/powerpoint/2010/main" val="5976848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6"/>
            <a:ext cx="10972800" cy="4525963"/>
          </a:xfrm>
          <a:prstGeom prst="rect">
            <a:avLst/>
          </a:prstGeo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97E9B7-0241-4059-9809-52BF049CF895}"/>
              </a:ext>
            </a:extLst>
          </p:cNvPr>
          <p:cNvSpPr>
            <a:spLocks noGrp="1"/>
          </p:cNvSpPr>
          <p:nvPr>
            <p:ph type="dt" sz="half" idx="10"/>
          </p:nvPr>
        </p:nvSpPr>
        <p:spPr>
          <a:xfrm>
            <a:off x="609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charset="-128"/>
              </a:defRPr>
            </a:lvl1pPr>
          </a:lstStyle>
          <a:p>
            <a:pPr>
              <a:defRPr/>
            </a:pPr>
            <a:fld id="{E5610F79-B06D-4FF0-89B5-BD38F67FD191}" type="datetime1">
              <a:rPr lang="en-US" altLang="en-US"/>
              <a:pPr>
                <a:defRPr/>
              </a:pPr>
              <a:t>3/29/2022</a:t>
            </a:fld>
            <a:endParaRPr lang="en-US" altLang="en-US" dirty="0"/>
          </a:p>
        </p:txBody>
      </p:sp>
      <p:sp>
        <p:nvSpPr>
          <p:cNvPr id="5" name="Footer Placeholder 4">
            <a:extLst>
              <a:ext uri="{FF2B5EF4-FFF2-40B4-BE49-F238E27FC236}">
                <a16:creationId xmlns:a16="http://schemas.microsoft.com/office/drawing/2014/main" id="{86D5C125-A311-4802-811A-31DFEAAE4DB1}"/>
              </a:ext>
            </a:extLst>
          </p:cNvPr>
          <p:cNvSpPr>
            <a:spLocks noGrp="1"/>
          </p:cNvSpPr>
          <p:nvPr>
            <p:ph type="ftr" sz="quarter" idx="11"/>
          </p:nvPr>
        </p:nvSpPr>
        <p:spPr>
          <a:xfrm>
            <a:off x="4165600" y="6276975"/>
            <a:ext cx="3860800" cy="365125"/>
          </a:xfrm>
          <a:prstGeom prst="rect">
            <a:avLst/>
          </a:prstGeom>
        </p:spPr>
        <p:txBody>
          <a:bodyPr/>
          <a:lstStyle>
            <a:lvl1pPr>
              <a:defRPr>
                <a:latin typeface="Arial" charset="0"/>
                <a:ea typeface="ＭＳ Ｐゴシック" charset="0"/>
                <a:cs typeface="ＭＳ Ｐゴシック" charset="0"/>
              </a:defRPr>
            </a:lvl1pPr>
          </a:lstStyle>
          <a:p>
            <a:pPr>
              <a:defRPr/>
            </a:pPr>
            <a:endParaRPr lang="en-US"/>
          </a:p>
        </p:txBody>
      </p:sp>
      <p:sp>
        <p:nvSpPr>
          <p:cNvPr id="6" name="Slide Number Placeholder 5">
            <a:extLst>
              <a:ext uri="{FF2B5EF4-FFF2-40B4-BE49-F238E27FC236}">
                <a16:creationId xmlns:a16="http://schemas.microsoft.com/office/drawing/2014/main" id="{588EC004-0625-4523-B7C6-8E4B0AC19A37}"/>
              </a:ext>
            </a:extLst>
          </p:cNvPr>
          <p:cNvSpPr>
            <a:spLocks noGrp="1"/>
          </p:cNvSpPr>
          <p:nvPr>
            <p:ph type="sldNum" sz="quarter" idx="12"/>
          </p:nvPr>
        </p:nvSpPr>
        <p:spPr>
          <a:xfrm>
            <a:off x="8737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74589BE9-EB8B-473E-9214-B9FF5C7187D9}" type="slidenum">
              <a:rPr lang="en-US" altLang="en-US"/>
              <a:pPr>
                <a:defRPr/>
              </a:pPr>
              <a:t>‹#›</a:t>
            </a:fld>
            <a:endParaRPr lang="en-US" altLang="en-US"/>
          </a:p>
        </p:txBody>
      </p:sp>
    </p:spTree>
    <p:extLst>
      <p:ext uri="{BB962C8B-B14F-4D97-AF65-F5344CB8AC3E}">
        <p14:creationId xmlns:p14="http://schemas.microsoft.com/office/powerpoint/2010/main" val="5783060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a:prstGeom prst="rect">
            <a:avLst/>
          </a:prstGeo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a:prstGeom prst="rect">
            <a:avLst/>
          </a:prstGeo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BA664E1A-E163-450A-A998-F2B230EFF67F}"/>
              </a:ext>
            </a:extLst>
          </p:cNvPr>
          <p:cNvSpPr>
            <a:spLocks noGrp="1"/>
          </p:cNvSpPr>
          <p:nvPr>
            <p:ph type="dt" sz="half" idx="10"/>
          </p:nvPr>
        </p:nvSpPr>
        <p:spPr>
          <a:xfrm>
            <a:off x="609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charset="-128"/>
              </a:defRPr>
            </a:lvl1pPr>
          </a:lstStyle>
          <a:p>
            <a:pPr>
              <a:defRPr/>
            </a:pPr>
            <a:fld id="{D1B99108-1AEB-445D-8DC7-4640E1608D73}" type="datetime1">
              <a:rPr lang="en-US" altLang="en-US"/>
              <a:pPr>
                <a:defRPr/>
              </a:pPr>
              <a:t>3/29/2022</a:t>
            </a:fld>
            <a:endParaRPr lang="en-US" altLang="en-US" dirty="0"/>
          </a:p>
        </p:txBody>
      </p:sp>
      <p:sp>
        <p:nvSpPr>
          <p:cNvPr id="6" name="Footer Placeholder 4">
            <a:extLst>
              <a:ext uri="{FF2B5EF4-FFF2-40B4-BE49-F238E27FC236}">
                <a16:creationId xmlns:a16="http://schemas.microsoft.com/office/drawing/2014/main" id="{F0D74D61-FB52-4690-B9C2-5AC100D789AE}"/>
              </a:ext>
            </a:extLst>
          </p:cNvPr>
          <p:cNvSpPr>
            <a:spLocks noGrp="1"/>
          </p:cNvSpPr>
          <p:nvPr>
            <p:ph type="ftr" sz="quarter" idx="11"/>
          </p:nvPr>
        </p:nvSpPr>
        <p:spPr>
          <a:xfrm>
            <a:off x="4165600" y="6276975"/>
            <a:ext cx="3860800" cy="365125"/>
          </a:xfrm>
          <a:prstGeom prst="rect">
            <a:avLst/>
          </a:prstGeom>
        </p:spPr>
        <p:txBody>
          <a:bodyPr/>
          <a:lstStyle>
            <a:lvl1pPr>
              <a:defRPr>
                <a:latin typeface="Arial" charset="0"/>
                <a:ea typeface="ＭＳ Ｐゴシック" charset="0"/>
                <a:cs typeface="ＭＳ Ｐゴシック" charset="0"/>
              </a:defRPr>
            </a:lvl1pPr>
          </a:lstStyle>
          <a:p>
            <a:pPr>
              <a:defRPr/>
            </a:pPr>
            <a:endParaRPr lang="en-US"/>
          </a:p>
        </p:txBody>
      </p:sp>
      <p:sp>
        <p:nvSpPr>
          <p:cNvPr id="7" name="Slide Number Placeholder 5">
            <a:extLst>
              <a:ext uri="{FF2B5EF4-FFF2-40B4-BE49-F238E27FC236}">
                <a16:creationId xmlns:a16="http://schemas.microsoft.com/office/drawing/2014/main" id="{2F7C4A8D-84BF-40F8-8CE7-A83357E6DF49}"/>
              </a:ext>
            </a:extLst>
          </p:cNvPr>
          <p:cNvSpPr>
            <a:spLocks noGrp="1"/>
          </p:cNvSpPr>
          <p:nvPr>
            <p:ph type="sldNum" sz="quarter" idx="12"/>
          </p:nvPr>
        </p:nvSpPr>
        <p:spPr>
          <a:xfrm>
            <a:off x="8737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15CCF69D-E66A-4B62-8376-76F16C1D1304}" type="slidenum">
              <a:rPr lang="en-US" altLang="en-US"/>
              <a:pPr>
                <a:defRPr/>
              </a:pPr>
              <a:t>‹#›</a:t>
            </a:fld>
            <a:endParaRPr lang="en-US" altLang="en-US"/>
          </a:p>
        </p:txBody>
      </p:sp>
    </p:spTree>
    <p:extLst>
      <p:ext uri="{BB962C8B-B14F-4D97-AF65-F5344CB8AC3E}">
        <p14:creationId xmlns:p14="http://schemas.microsoft.com/office/powerpoint/2010/main" val="12515430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4" y="1535113"/>
            <a:ext cx="5386917" cy="639762"/>
          </a:xfrm>
          <a:prstGeom prst="rect">
            <a:avLst/>
          </a:prstGeom>
        </p:spPr>
        <p:txBody>
          <a:bodyPr anchor="b"/>
          <a:lstStyle>
            <a:lvl1pPr marL="0" indent="0">
              <a:buNone/>
              <a:defRPr sz="2400" b="1">
                <a:latin typeface="Arial" pitchFamily="34" charset="0"/>
                <a:cs typeface="Arial" pitchFamily="34" charset="0"/>
              </a:defRPr>
            </a:lvl1pPr>
            <a:lvl2pPr marL="457148" indent="0">
              <a:buNone/>
              <a:defRPr sz="2000" b="1"/>
            </a:lvl2pPr>
            <a:lvl3pPr marL="914294" indent="0">
              <a:buNone/>
              <a:defRPr sz="1800" b="1"/>
            </a:lvl3pPr>
            <a:lvl4pPr marL="1371442" indent="0">
              <a:buNone/>
              <a:defRPr sz="1600" b="1"/>
            </a:lvl4pPr>
            <a:lvl5pPr marL="1828590" indent="0">
              <a:buNone/>
              <a:defRPr sz="1600" b="1"/>
            </a:lvl5pPr>
            <a:lvl6pPr marL="2285738" indent="0">
              <a:buNone/>
              <a:defRPr sz="1600" b="1"/>
            </a:lvl6pPr>
            <a:lvl7pPr marL="2742885" indent="0">
              <a:buNone/>
              <a:defRPr sz="1600" b="1"/>
            </a:lvl7pPr>
            <a:lvl8pPr marL="3200032" indent="0">
              <a:buNone/>
              <a:defRPr sz="1600" b="1"/>
            </a:lvl8pPr>
            <a:lvl9pPr marL="365718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4" y="2174875"/>
            <a:ext cx="5386917" cy="3951288"/>
          </a:xfrm>
          <a:prstGeom prst="rect">
            <a:avLst/>
          </a:prstGeom>
        </p:spPr>
        <p:txBody>
          <a:bodyPr/>
          <a:lstStyle>
            <a:lvl1pPr>
              <a:defRPr sz="2400">
                <a:latin typeface="Arial" pitchFamily="34" charset="0"/>
                <a:cs typeface="Arial" pitchFamily="34" charset="0"/>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3372" y="1535113"/>
            <a:ext cx="5389033" cy="639762"/>
          </a:xfrm>
          <a:prstGeom prst="rect">
            <a:avLst/>
          </a:prstGeom>
        </p:spPr>
        <p:txBody>
          <a:bodyPr anchor="b"/>
          <a:lstStyle>
            <a:lvl1pPr marL="0" indent="0">
              <a:buNone/>
              <a:defRPr sz="2400" b="1">
                <a:latin typeface="Arial" pitchFamily="34" charset="0"/>
                <a:cs typeface="Arial" pitchFamily="34" charset="0"/>
              </a:defRPr>
            </a:lvl1pPr>
            <a:lvl2pPr marL="457148" indent="0">
              <a:buNone/>
              <a:defRPr sz="2000" b="1"/>
            </a:lvl2pPr>
            <a:lvl3pPr marL="914294" indent="0">
              <a:buNone/>
              <a:defRPr sz="1800" b="1"/>
            </a:lvl3pPr>
            <a:lvl4pPr marL="1371442" indent="0">
              <a:buNone/>
              <a:defRPr sz="1600" b="1"/>
            </a:lvl4pPr>
            <a:lvl5pPr marL="1828590" indent="0">
              <a:buNone/>
              <a:defRPr sz="1600" b="1"/>
            </a:lvl5pPr>
            <a:lvl6pPr marL="2285738" indent="0">
              <a:buNone/>
              <a:defRPr sz="1600" b="1"/>
            </a:lvl6pPr>
            <a:lvl7pPr marL="2742885" indent="0">
              <a:buNone/>
              <a:defRPr sz="1600" b="1"/>
            </a:lvl7pPr>
            <a:lvl8pPr marL="3200032" indent="0">
              <a:buNone/>
              <a:defRPr sz="1600" b="1"/>
            </a:lvl8pPr>
            <a:lvl9pPr marL="365718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a:prstGeom prst="rect">
            <a:avLst/>
          </a:prstGeom>
        </p:spPr>
        <p:txBody>
          <a:bodyPr/>
          <a:lstStyle>
            <a:lvl1pPr>
              <a:defRPr sz="2400">
                <a:latin typeface="Arial" pitchFamily="34" charset="0"/>
                <a:cs typeface="Arial" pitchFamily="34" charset="0"/>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a:extLst>
              <a:ext uri="{FF2B5EF4-FFF2-40B4-BE49-F238E27FC236}">
                <a16:creationId xmlns:a16="http://schemas.microsoft.com/office/drawing/2014/main" id="{A5444598-1860-4801-8583-0473B1479060}"/>
              </a:ext>
            </a:extLst>
          </p:cNvPr>
          <p:cNvSpPr>
            <a:spLocks noGrp="1"/>
          </p:cNvSpPr>
          <p:nvPr>
            <p:ph type="dt" sz="half" idx="10"/>
          </p:nvPr>
        </p:nvSpPr>
        <p:spPr>
          <a:xfrm>
            <a:off x="609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charset="-128"/>
              </a:defRPr>
            </a:lvl1pPr>
          </a:lstStyle>
          <a:p>
            <a:pPr>
              <a:defRPr/>
            </a:pPr>
            <a:fld id="{4B205ECB-077C-45F5-AB7D-A330560FC5F4}" type="datetime1">
              <a:rPr lang="en-US" altLang="en-US"/>
              <a:pPr>
                <a:defRPr/>
              </a:pPr>
              <a:t>3/29/2022</a:t>
            </a:fld>
            <a:endParaRPr lang="en-US" altLang="en-US" dirty="0"/>
          </a:p>
        </p:txBody>
      </p:sp>
      <p:sp>
        <p:nvSpPr>
          <p:cNvPr id="8" name="Footer Placeholder 4">
            <a:extLst>
              <a:ext uri="{FF2B5EF4-FFF2-40B4-BE49-F238E27FC236}">
                <a16:creationId xmlns:a16="http://schemas.microsoft.com/office/drawing/2014/main" id="{D9AFD9F5-92AA-4DEC-8C9E-0EFFC46248EC}"/>
              </a:ext>
            </a:extLst>
          </p:cNvPr>
          <p:cNvSpPr>
            <a:spLocks noGrp="1"/>
          </p:cNvSpPr>
          <p:nvPr>
            <p:ph type="ftr" sz="quarter" idx="11"/>
          </p:nvPr>
        </p:nvSpPr>
        <p:spPr>
          <a:xfrm>
            <a:off x="4165600" y="6276975"/>
            <a:ext cx="3860800" cy="365125"/>
          </a:xfrm>
          <a:prstGeom prst="rect">
            <a:avLst/>
          </a:prstGeom>
        </p:spPr>
        <p:txBody>
          <a:bodyPr/>
          <a:lstStyle>
            <a:lvl1pPr>
              <a:defRPr>
                <a:latin typeface="Arial" charset="0"/>
                <a:ea typeface="ＭＳ Ｐゴシック" charset="0"/>
                <a:cs typeface="ＭＳ Ｐゴシック" charset="0"/>
              </a:defRPr>
            </a:lvl1pPr>
          </a:lstStyle>
          <a:p>
            <a:pPr>
              <a:defRPr/>
            </a:pPr>
            <a:endParaRPr lang="en-US"/>
          </a:p>
        </p:txBody>
      </p:sp>
      <p:sp>
        <p:nvSpPr>
          <p:cNvPr id="9" name="Slide Number Placeholder 5">
            <a:extLst>
              <a:ext uri="{FF2B5EF4-FFF2-40B4-BE49-F238E27FC236}">
                <a16:creationId xmlns:a16="http://schemas.microsoft.com/office/drawing/2014/main" id="{EDE7BA80-F3C2-4570-B78E-35B5B98E8E42}"/>
              </a:ext>
            </a:extLst>
          </p:cNvPr>
          <p:cNvSpPr>
            <a:spLocks noGrp="1"/>
          </p:cNvSpPr>
          <p:nvPr>
            <p:ph type="sldNum" sz="quarter" idx="12"/>
          </p:nvPr>
        </p:nvSpPr>
        <p:spPr>
          <a:xfrm>
            <a:off x="8737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1F6956F8-A7B4-4D5C-967F-E79919D5D5DC}" type="slidenum">
              <a:rPr lang="en-US" altLang="en-US"/>
              <a:pPr>
                <a:defRPr/>
              </a:pPr>
              <a:t>‹#›</a:t>
            </a:fld>
            <a:endParaRPr lang="en-US" altLang="en-US"/>
          </a:p>
        </p:txBody>
      </p:sp>
    </p:spTree>
    <p:extLst>
      <p:ext uri="{BB962C8B-B14F-4D97-AF65-F5344CB8AC3E}">
        <p14:creationId xmlns:p14="http://schemas.microsoft.com/office/powerpoint/2010/main" val="13482333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6D7D3620-2A2E-41D4-875C-3212BC136D83}"/>
              </a:ext>
            </a:extLst>
          </p:cNvPr>
          <p:cNvSpPr>
            <a:spLocks noGrp="1"/>
          </p:cNvSpPr>
          <p:nvPr>
            <p:ph type="dt" sz="half" idx="10"/>
          </p:nvPr>
        </p:nvSpPr>
        <p:spPr>
          <a:xfrm>
            <a:off x="609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charset="-128"/>
              </a:defRPr>
            </a:lvl1pPr>
          </a:lstStyle>
          <a:p>
            <a:pPr>
              <a:defRPr/>
            </a:pPr>
            <a:fld id="{0F5C323D-DC7C-40D2-BF43-8D6C6CA71C48}" type="datetime1">
              <a:rPr lang="en-US" altLang="en-US"/>
              <a:pPr>
                <a:defRPr/>
              </a:pPr>
              <a:t>3/29/2022</a:t>
            </a:fld>
            <a:endParaRPr lang="en-US" altLang="en-US" dirty="0"/>
          </a:p>
        </p:txBody>
      </p:sp>
      <p:sp>
        <p:nvSpPr>
          <p:cNvPr id="3" name="Footer Placeholder 4">
            <a:extLst>
              <a:ext uri="{FF2B5EF4-FFF2-40B4-BE49-F238E27FC236}">
                <a16:creationId xmlns:a16="http://schemas.microsoft.com/office/drawing/2014/main" id="{84039656-C89F-4A9C-991B-598E0053D3C4}"/>
              </a:ext>
            </a:extLst>
          </p:cNvPr>
          <p:cNvSpPr>
            <a:spLocks noGrp="1"/>
          </p:cNvSpPr>
          <p:nvPr>
            <p:ph type="ftr" sz="quarter" idx="11"/>
          </p:nvPr>
        </p:nvSpPr>
        <p:spPr>
          <a:xfrm>
            <a:off x="4165600" y="6276975"/>
            <a:ext cx="3860800" cy="365125"/>
          </a:xfrm>
          <a:prstGeom prst="rect">
            <a:avLst/>
          </a:prstGeom>
        </p:spPr>
        <p:txBody>
          <a:bodyPr/>
          <a:lstStyle>
            <a:lvl1pPr>
              <a:defRPr>
                <a:latin typeface="Arial" charset="0"/>
                <a:ea typeface="ＭＳ Ｐゴシック" charset="0"/>
                <a:cs typeface="ＭＳ Ｐゴシック" charset="0"/>
              </a:defRPr>
            </a:lvl1pPr>
          </a:lstStyle>
          <a:p>
            <a:pPr>
              <a:defRPr/>
            </a:pPr>
            <a:endParaRPr lang="en-US"/>
          </a:p>
        </p:txBody>
      </p:sp>
      <p:sp>
        <p:nvSpPr>
          <p:cNvPr id="4" name="Slide Number Placeholder 5">
            <a:extLst>
              <a:ext uri="{FF2B5EF4-FFF2-40B4-BE49-F238E27FC236}">
                <a16:creationId xmlns:a16="http://schemas.microsoft.com/office/drawing/2014/main" id="{C5F9EFD8-61E8-4741-A6A8-244C0BDF261D}"/>
              </a:ext>
            </a:extLst>
          </p:cNvPr>
          <p:cNvSpPr>
            <a:spLocks noGrp="1"/>
          </p:cNvSpPr>
          <p:nvPr>
            <p:ph type="sldNum" sz="quarter" idx="12"/>
          </p:nvPr>
        </p:nvSpPr>
        <p:spPr>
          <a:xfrm>
            <a:off x="8737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C8521504-18E5-4F37-82AE-62F7DB1B214E}" type="slidenum">
              <a:rPr lang="en-US" altLang="en-US"/>
              <a:pPr>
                <a:defRPr/>
              </a:pPr>
              <a:t>‹#›</a:t>
            </a:fld>
            <a:endParaRPr lang="en-US" altLang="en-US"/>
          </a:p>
        </p:txBody>
      </p:sp>
    </p:spTree>
    <p:extLst>
      <p:ext uri="{BB962C8B-B14F-4D97-AF65-F5344CB8AC3E}">
        <p14:creationId xmlns:p14="http://schemas.microsoft.com/office/powerpoint/2010/main" val="332913709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148" indent="0" algn="ctr">
              <a:buNone/>
              <a:defRPr>
                <a:solidFill>
                  <a:schemeClr val="tx1">
                    <a:tint val="75000"/>
                  </a:schemeClr>
                </a:solidFill>
              </a:defRPr>
            </a:lvl2pPr>
            <a:lvl3pPr marL="914294" indent="0" algn="ctr">
              <a:buNone/>
              <a:defRPr>
                <a:solidFill>
                  <a:schemeClr val="tx1">
                    <a:tint val="75000"/>
                  </a:schemeClr>
                </a:solidFill>
              </a:defRPr>
            </a:lvl3pPr>
            <a:lvl4pPr marL="1371442" indent="0" algn="ctr">
              <a:buNone/>
              <a:defRPr>
                <a:solidFill>
                  <a:schemeClr val="tx1">
                    <a:tint val="75000"/>
                  </a:schemeClr>
                </a:solidFill>
              </a:defRPr>
            </a:lvl4pPr>
            <a:lvl5pPr marL="1828590" indent="0" algn="ctr">
              <a:buNone/>
              <a:defRPr>
                <a:solidFill>
                  <a:schemeClr val="tx1">
                    <a:tint val="75000"/>
                  </a:schemeClr>
                </a:solidFill>
              </a:defRPr>
            </a:lvl5pPr>
            <a:lvl6pPr marL="2285738" indent="0" algn="ctr">
              <a:buNone/>
              <a:defRPr>
                <a:solidFill>
                  <a:schemeClr val="tx1">
                    <a:tint val="75000"/>
                  </a:schemeClr>
                </a:solidFill>
              </a:defRPr>
            </a:lvl6pPr>
            <a:lvl7pPr marL="2742885" indent="0" algn="ctr">
              <a:buNone/>
              <a:defRPr>
                <a:solidFill>
                  <a:schemeClr val="tx1">
                    <a:tint val="75000"/>
                  </a:schemeClr>
                </a:solidFill>
              </a:defRPr>
            </a:lvl7pPr>
            <a:lvl8pPr marL="3200032" indent="0" algn="ctr">
              <a:buNone/>
              <a:defRPr>
                <a:solidFill>
                  <a:schemeClr val="tx1">
                    <a:tint val="75000"/>
                  </a:schemeClr>
                </a:solidFill>
              </a:defRPr>
            </a:lvl8pPr>
            <a:lvl9pPr marL="3657180" indent="0" algn="ctr">
              <a:buNone/>
              <a:defRPr>
                <a:solidFill>
                  <a:schemeClr val="tx1">
                    <a:tint val="75000"/>
                  </a:schemeClr>
                </a:solidFill>
              </a:defRPr>
            </a:lvl9pPr>
          </a:lstStyle>
          <a:p>
            <a:r>
              <a:rPr lang="en-US" dirty="0"/>
              <a:t>Click to edit Master subtitle style</a:t>
            </a:r>
          </a:p>
        </p:txBody>
      </p:sp>
      <p:sp>
        <p:nvSpPr>
          <p:cNvPr id="4" name="Footer Placeholder 4">
            <a:extLst>
              <a:ext uri="{FF2B5EF4-FFF2-40B4-BE49-F238E27FC236}">
                <a16:creationId xmlns:a16="http://schemas.microsoft.com/office/drawing/2014/main" id="{C021B3E5-E31B-430C-A0CB-91C0E8F80BA3}"/>
              </a:ext>
            </a:extLst>
          </p:cNvPr>
          <p:cNvSpPr>
            <a:spLocks noGrp="1"/>
          </p:cNvSpPr>
          <p:nvPr>
            <p:ph type="ftr" sz="quarter" idx="10"/>
          </p:nvPr>
        </p:nvSpPr>
        <p:spPr>
          <a:xfrm>
            <a:off x="4064000" y="6248400"/>
            <a:ext cx="5689600" cy="304800"/>
          </a:xfrm>
          <a:prstGeom prst="rect">
            <a:avLst/>
          </a:prstGeom>
        </p:spPr>
        <p:txBody>
          <a:bodyPr/>
          <a:lstStyle>
            <a:lvl1pPr>
              <a:defRPr>
                <a:latin typeface="Arial" charset="0"/>
                <a:ea typeface="ＭＳ Ｐゴシック" charset="0"/>
                <a:cs typeface="ＭＳ Ｐゴシック" charset="0"/>
              </a:defRPr>
            </a:lvl1pPr>
          </a:lstStyle>
          <a:p>
            <a:pPr>
              <a:defRPr/>
            </a:pPr>
            <a:endParaRPr lang="en-US"/>
          </a:p>
        </p:txBody>
      </p:sp>
      <p:sp>
        <p:nvSpPr>
          <p:cNvPr id="5" name="Slide Number Placeholder 5">
            <a:extLst>
              <a:ext uri="{FF2B5EF4-FFF2-40B4-BE49-F238E27FC236}">
                <a16:creationId xmlns:a16="http://schemas.microsoft.com/office/drawing/2014/main" id="{4B86A02C-A5E2-4291-BC8A-ACDB33AE9D7A}"/>
              </a:ext>
            </a:extLst>
          </p:cNvPr>
          <p:cNvSpPr>
            <a:spLocks noGrp="1"/>
          </p:cNvSpPr>
          <p:nvPr>
            <p:ph type="sldNum" sz="quarter" idx="11"/>
          </p:nvPr>
        </p:nvSpPr>
        <p:spPr>
          <a:xfrm>
            <a:off x="8737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CDD24E97-C7E4-4173-B816-56E388F395A4}" type="slidenum">
              <a:rPr lang="en-US" altLang="en-US"/>
              <a:pPr>
                <a:defRPr/>
              </a:pPr>
              <a:t>‹#›</a:t>
            </a:fld>
            <a:endParaRPr lang="en-US" altLang="en-US"/>
          </a:p>
        </p:txBody>
      </p:sp>
    </p:spTree>
    <p:extLst>
      <p:ext uri="{BB962C8B-B14F-4D97-AF65-F5344CB8AC3E}">
        <p14:creationId xmlns:p14="http://schemas.microsoft.com/office/powerpoint/2010/main" val="369877829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a:prstGeom prst="rect">
            <a:avLst/>
          </a:prstGeo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latin typeface="Arial" pitchFamily="34" charset="0"/>
                <a:cs typeface="Arial" pitchFamily="34" charset="0"/>
              </a:defRPr>
            </a:lvl1pPr>
            <a:lvl2pPr marL="457148" indent="0">
              <a:buNone/>
              <a:defRPr sz="1800">
                <a:solidFill>
                  <a:schemeClr val="tx1">
                    <a:tint val="75000"/>
                  </a:schemeClr>
                </a:solidFill>
              </a:defRPr>
            </a:lvl2pPr>
            <a:lvl3pPr marL="914294" indent="0">
              <a:buNone/>
              <a:defRPr sz="1600">
                <a:solidFill>
                  <a:schemeClr val="tx1">
                    <a:tint val="75000"/>
                  </a:schemeClr>
                </a:solidFill>
              </a:defRPr>
            </a:lvl3pPr>
            <a:lvl4pPr marL="1371442" indent="0">
              <a:buNone/>
              <a:defRPr sz="1400">
                <a:solidFill>
                  <a:schemeClr val="tx1">
                    <a:tint val="75000"/>
                  </a:schemeClr>
                </a:solidFill>
              </a:defRPr>
            </a:lvl4pPr>
            <a:lvl5pPr marL="1828590" indent="0">
              <a:buNone/>
              <a:defRPr sz="1400">
                <a:solidFill>
                  <a:schemeClr val="tx1">
                    <a:tint val="75000"/>
                  </a:schemeClr>
                </a:solidFill>
              </a:defRPr>
            </a:lvl5pPr>
            <a:lvl6pPr marL="2285738" indent="0">
              <a:buNone/>
              <a:defRPr sz="1400">
                <a:solidFill>
                  <a:schemeClr val="tx1">
                    <a:tint val="75000"/>
                  </a:schemeClr>
                </a:solidFill>
              </a:defRPr>
            </a:lvl6pPr>
            <a:lvl7pPr marL="2742885" indent="0">
              <a:buNone/>
              <a:defRPr sz="1400">
                <a:solidFill>
                  <a:schemeClr val="tx1">
                    <a:tint val="75000"/>
                  </a:schemeClr>
                </a:solidFill>
              </a:defRPr>
            </a:lvl7pPr>
            <a:lvl8pPr marL="3200032" indent="0">
              <a:buNone/>
              <a:defRPr sz="1400">
                <a:solidFill>
                  <a:schemeClr val="tx1">
                    <a:tint val="75000"/>
                  </a:schemeClr>
                </a:solidFill>
              </a:defRPr>
            </a:lvl8pPr>
            <a:lvl9pPr marL="3657180" indent="0">
              <a:buNone/>
              <a:defRPr sz="1400">
                <a:solidFill>
                  <a:schemeClr val="tx1">
                    <a:tint val="75000"/>
                  </a:schemeClr>
                </a:solidFill>
              </a:defRPr>
            </a:lvl9pPr>
          </a:lstStyle>
          <a:p>
            <a:pPr lvl="0"/>
            <a:r>
              <a:rPr lang="en-US" dirty="0"/>
              <a:t>Click to edit Master text styles</a:t>
            </a:r>
          </a:p>
        </p:txBody>
      </p:sp>
      <p:sp>
        <p:nvSpPr>
          <p:cNvPr id="4" name="Footer Placeholder 4">
            <a:extLst>
              <a:ext uri="{FF2B5EF4-FFF2-40B4-BE49-F238E27FC236}">
                <a16:creationId xmlns:a16="http://schemas.microsoft.com/office/drawing/2014/main" id="{3D4F0004-2249-4D17-A453-C6801F4CDBB4}"/>
              </a:ext>
            </a:extLst>
          </p:cNvPr>
          <p:cNvSpPr>
            <a:spLocks noGrp="1"/>
          </p:cNvSpPr>
          <p:nvPr>
            <p:ph type="ftr" sz="quarter" idx="10"/>
          </p:nvPr>
        </p:nvSpPr>
        <p:spPr>
          <a:xfrm>
            <a:off x="4165600" y="6276975"/>
            <a:ext cx="3860800" cy="365125"/>
          </a:xfrm>
          <a:prstGeom prst="rect">
            <a:avLst/>
          </a:prstGeom>
        </p:spPr>
        <p:txBody>
          <a:bodyPr/>
          <a:lstStyle>
            <a:lvl1pPr>
              <a:defRPr>
                <a:latin typeface="Arial" charset="0"/>
                <a:ea typeface="ＭＳ Ｐゴシック" charset="0"/>
                <a:cs typeface="ＭＳ Ｐゴシック" charset="0"/>
              </a:defRPr>
            </a:lvl1pPr>
          </a:lstStyle>
          <a:p>
            <a:pPr>
              <a:defRPr/>
            </a:pPr>
            <a:endParaRPr lang="en-US"/>
          </a:p>
        </p:txBody>
      </p:sp>
      <p:sp>
        <p:nvSpPr>
          <p:cNvPr id="5" name="Slide Number Placeholder 5">
            <a:extLst>
              <a:ext uri="{FF2B5EF4-FFF2-40B4-BE49-F238E27FC236}">
                <a16:creationId xmlns:a16="http://schemas.microsoft.com/office/drawing/2014/main" id="{F0C88377-146F-42C3-A040-9891A6B72972}"/>
              </a:ext>
            </a:extLst>
          </p:cNvPr>
          <p:cNvSpPr>
            <a:spLocks noGrp="1"/>
          </p:cNvSpPr>
          <p:nvPr>
            <p:ph type="sldNum" sz="quarter" idx="11"/>
          </p:nvPr>
        </p:nvSpPr>
        <p:spPr>
          <a:xfrm>
            <a:off x="8737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80A99C0F-B41D-4C3B-93E2-B179BBAB9230}" type="slidenum">
              <a:rPr lang="en-US" altLang="en-US"/>
              <a:pPr>
                <a:defRPr/>
              </a:pPr>
              <a:t>‹#›</a:t>
            </a:fld>
            <a:endParaRPr lang="en-US" altLang="en-US"/>
          </a:p>
        </p:txBody>
      </p:sp>
    </p:spTree>
    <p:extLst>
      <p:ext uri="{BB962C8B-B14F-4D97-AF65-F5344CB8AC3E}">
        <p14:creationId xmlns:p14="http://schemas.microsoft.com/office/powerpoint/2010/main" val="2401631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609600" y="6276976"/>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E41B2E9A-BA35-4B49-A8D2-A964AFDE24A8}" type="datetimeFigureOut">
              <a:rPr lang="en-US"/>
              <a:pPr>
                <a:defRPr/>
              </a:pPr>
              <a:t>3/29/2022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a:xfrm>
            <a:off x="8737600" y="6276976"/>
            <a:ext cx="2844800" cy="365125"/>
          </a:xfrm>
          <a:prstGeom prst="rect">
            <a:avLst/>
          </a:prstGeom>
        </p:spPr>
        <p:txBody>
          <a:bodyPr/>
          <a:lstStyle>
            <a:lvl1pPr>
              <a:defRPr/>
            </a:lvl1pPr>
          </a:lstStyle>
          <a:p>
            <a:pPr>
              <a:defRPr/>
            </a:pPr>
            <a:fld id="{8CFCA56A-018D-604F-8B1A-06319178FC5A}" type="slidenum">
              <a:rPr lang="en-US"/>
              <a:pPr>
                <a:defRPr/>
              </a:pPr>
              <a:t>‹#›</a:t>
            </a:fld>
            <a:endParaRPr lang="en-US"/>
          </a:p>
        </p:txBody>
      </p:sp>
    </p:spTree>
    <p:extLst>
      <p:ext uri="{BB962C8B-B14F-4D97-AF65-F5344CB8AC3E}">
        <p14:creationId xmlns:p14="http://schemas.microsoft.com/office/powerpoint/2010/main" val="36518843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 y="469066"/>
            <a:ext cx="11587549" cy="413115"/>
          </a:xfrm>
          <a:prstGeom prst="rect">
            <a:avLst/>
          </a:prstGeom>
        </p:spPr>
        <p:txBody>
          <a:bodyPr/>
          <a:lstStyle/>
          <a:p>
            <a:r>
              <a:rPr lang="en-US" dirty="0"/>
              <a:t>Click to edit Master title style</a:t>
            </a:r>
          </a:p>
        </p:txBody>
      </p:sp>
      <p:sp>
        <p:nvSpPr>
          <p:cNvPr id="3" name="Table Placeholder 2"/>
          <p:cNvSpPr>
            <a:spLocks noGrp="1"/>
          </p:cNvSpPr>
          <p:nvPr>
            <p:ph type="tbl" idx="1"/>
          </p:nvPr>
        </p:nvSpPr>
        <p:spPr>
          <a:xfrm>
            <a:off x="610175" y="1226440"/>
            <a:ext cx="10971656" cy="4525619"/>
          </a:xfrm>
          <a:prstGeom prst="rect">
            <a:avLst/>
          </a:prstGeom>
        </p:spPr>
        <p:txBody>
          <a:bodyPr/>
          <a:lstStyle>
            <a:lvl1pPr>
              <a:defRPr>
                <a:latin typeface="Arial" pitchFamily="34" charset="0"/>
                <a:cs typeface="Arial" pitchFamily="34" charset="0"/>
              </a:defRPr>
            </a:lvl1pPr>
          </a:lstStyle>
          <a:p>
            <a:pPr lvl="0"/>
            <a:endParaRPr lang="en-US" noProof="0" dirty="0"/>
          </a:p>
        </p:txBody>
      </p:sp>
    </p:spTree>
    <p:extLst>
      <p:ext uri="{BB962C8B-B14F-4D97-AF65-F5344CB8AC3E}">
        <p14:creationId xmlns:p14="http://schemas.microsoft.com/office/powerpoint/2010/main" val="16431525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6" y="273050"/>
            <a:ext cx="4011084" cy="1162050"/>
          </a:xfrm>
          <a:prstGeom prst="rect">
            <a:avLst/>
          </a:prstGeo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4766733" y="273058"/>
            <a:ext cx="6815667" cy="5853113"/>
          </a:xfrm>
          <a:prstGeom prst="rect">
            <a:avLst/>
          </a:prstGeo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6" y="1435103"/>
            <a:ext cx="4011084" cy="4691063"/>
          </a:xfrm>
          <a:prstGeom prst="rect">
            <a:avLst/>
          </a:prstGeom>
        </p:spPr>
        <p:txBody>
          <a:bodyPr/>
          <a:lstStyle>
            <a:lvl1pPr marL="0" indent="0">
              <a:buNone/>
              <a:defRPr sz="1400">
                <a:latin typeface="Arial" pitchFamily="34" charset="0"/>
                <a:cs typeface="Arial" pitchFamily="34" charset="0"/>
              </a:defRPr>
            </a:lvl1pPr>
            <a:lvl2pPr marL="457148" indent="0">
              <a:buNone/>
              <a:defRPr sz="1200"/>
            </a:lvl2pPr>
            <a:lvl3pPr marL="914294" indent="0">
              <a:buNone/>
              <a:defRPr sz="1000"/>
            </a:lvl3pPr>
            <a:lvl4pPr marL="1371442" indent="0">
              <a:buNone/>
              <a:defRPr sz="901"/>
            </a:lvl4pPr>
            <a:lvl5pPr marL="1828590" indent="0">
              <a:buNone/>
              <a:defRPr sz="901"/>
            </a:lvl5pPr>
            <a:lvl6pPr marL="2285738" indent="0">
              <a:buNone/>
              <a:defRPr sz="901"/>
            </a:lvl6pPr>
            <a:lvl7pPr marL="2742885" indent="0">
              <a:buNone/>
              <a:defRPr sz="901"/>
            </a:lvl7pPr>
            <a:lvl8pPr marL="3200032" indent="0">
              <a:buNone/>
              <a:defRPr sz="901"/>
            </a:lvl8pPr>
            <a:lvl9pPr marL="3657180" indent="0">
              <a:buNone/>
              <a:defRPr sz="901"/>
            </a:lvl9pPr>
          </a:lstStyle>
          <a:p>
            <a:pPr lvl="0"/>
            <a:r>
              <a:rPr lang="en-US" dirty="0"/>
              <a:t>Click to edit Master text styles</a:t>
            </a:r>
          </a:p>
        </p:txBody>
      </p:sp>
      <p:sp>
        <p:nvSpPr>
          <p:cNvPr id="5" name="Footer Placeholder 4">
            <a:extLst>
              <a:ext uri="{FF2B5EF4-FFF2-40B4-BE49-F238E27FC236}">
                <a16:creationId xmlns:a16="http://schemas.microsoft.com/office/drawing/2014/main" id="{0683C44F-A000-4083-B184-0B0627AE4998}"/>
              </a:ext>
            </a:extLst>
          </p:cNvPr>
          <p:cNvSpPr>
            <a:spLocks noGrp="1"/>
          </p:cNvSpPr>
          <p:nvPr>
            <p:ph type="ftr" sz="quarter" idx="10"/>
          </p:nvPr>
        </p:nvSpPr>
        <p:spPr>
          <a:xfrm>
            <a:off x="4165600" y="6276975"/>
            <a:ext cx="3860800" cy="365125"/>
          </a:xfrm>
          <a:prstGeom prst="rect">
            <a:avLst/>
          </a:prstGeom>
        </p:spPr>
        <p:txBody>
          <a:bodyPr/>
          <a:lstStyle>
            <a:lvl1pPr>
              <a:defRPr>
                <a:solidFill>
                  <a:schemeClr val="tx1"/>
                </a:solidFill>
                <a:latin typeface="Arial" charset="0"/>
                <a:ea typeface="ＭＳ Ｐゴシック" charset="0"/>
                <a:cs typeface="ＭＳ Ｐゴシック" charset="0"/>
              </a:defRPr>
            </a:lvl1pPr>
          </a:lstStyle>
          <a:p>
            <a:pPr>
              <a:defRPr/>
            </a:pPr>
            <a:endParaRPr lang="en-US"/>
          </a:p>
        </p:txBody>
      </p:sp>
      <p:sp>
        <p:nvSpPr>
          <p:cNvPr id="6" name="Slide Number Placeholder 5">
            <a:extLst>
              <a:ext uri="{FF2B5EF4-FFF2-40B4-BE49-F238E27FC236}">
                <a16:creationId xmlns:a16="http://schemas.microsoft.com/office/drawing/2014/main" id="{422BB8C2-15B6-4B6C-BD3C-D6EDC4BE4A3B}"/>
              </a:ext>
            </a:extLst>
          </p:cNvPr>
          <p:cNvSpPr>
            <a:spLocks noGrp="1"/>
          </p:cNvSpPr>
          <p:nvPr>
            <p:ph type="sldNum" sz="quarter" idx="11"/>
          </p:nvPr>
        </p:nvSpPr>
        <p:spPr>
          <a:xfrm>
            <a:off x="8737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CD172411-21B9-4B6E-9EF5-B9CE5437ABC5}" type="slidenum">
              <a:rPr lang="en-US" altLang="en-US"/>
              <a:pPr>
                <a:defRPr/>
              </a:pPr>
              <a:t>‹#›</a:t>
            </a:fld>
            <a:endParaRPr lang="en-US" altLang="en-US"/>
          </a:p>
        </p:txBody>
      </p:sp>
    </p:spTree>
    <p:extLst>
      <p:ext uri="{BB962C8B-B14F-4D97-AF65-F5344CB8AC3E}">
        <p14:creationId xmlns:p14="http://schemas.microsoft.com/office/powerpoint/2010/main" val="6555960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 y="468321"/>
            <a:ext cx="11586633" cy="414337"/>
          </a:xfrm>
          <a:prstGeom prst="rect">
            <a:avLst/>
          </a:prstGeom>
        </p:spPr>
        <p:txBody>
          <a:bodyPr/>
          <a:lstStyle/>
          <a:p>
            <a:r>
              <a:rPr lang="en-US" dirty="0"/>
              <a:t>Click to edit Master title style</a:t>
            </a:r>
          </a:p>
        </p:txBody>
      </p:sp>
      <p:sp>
        <p:nvSpPr>
          <p:cNvPr id="3" name="Text Placeholder 2"/>
          <p:cNvSpPr>
            <a:spLocks noGrp="1"/>
          </p:cNvSpPr>
          <p:nvPr>
            <p:ph type="body" sz="half" idx="1"/>
          </p:nvPr>
        </p:nvSpPr>
        <p:spPr>
          <a:xfrm>
            <a:off x="609600" y="1227142"/>
            <a:ext cx="5384800" cy="4524375"/>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quarter" idx="2"/>
          </p:nvPr>
        </p:nvSpPr>
        <p:spPr>
          <a:xfrm>
            <a:off x="6197600" y="1227146"/>
            <a:ext cx="5384800" cy="2185987"/>
          </a:xfrm>
          <a:prstGeom prst="rect">
            <a:avLst/>
          </a:prstGeo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4"/>
          <p:cNvSpPr>
            <a:spLocks noGrp="1"/>
          </p:cNvSpPr>
          <p:nvPr>
            <p:ph sz="quarter" idx="3"/>
          </p:nvPr>
        </p:nvSpPr>
        <p:spPr>
          <a:xfrm>
            <a:off x="6197600" y="3565525"/>
            <a:ext cx="5384800" cy="2185988"/>
          </a:xfrm>
          <a:prstGeom prst="rect">
            <a:avLst/>
          </a:prstGeom>
        </p:spPr>
        <p:txBody>
          <a:bodyPr/>
          <a:lstStyle>
            <a:lvl1pPr>
              <a:defRPr>
                <a:latin typeface="Arial" pitchFamily="34" charset="0"/>
                <a:cs typeface="Arial" pitchFamily="34" charset="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3617334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_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6" y="468321"/>
            <a:ext cx="11586633" cy="414337"/>
          </a:xfrm>
          <a:prstGeom prst="rect">
            <a:avLst/>
          </a:prstGeom>
        </p:spPr>
        <p:txBody>
          <a:bodyPr/>
          <a:lstStyle/>
          <a:p>
            <a:r>
              <a:rPr lang="en-US" dirty="0"/>
              <a:t>Click to edit Master title style</a:t>
            </a:r>
          </a:p>
        </p:txBody>
      </p:sp>
      <p:sp>
        <p:nvSpPr>
          <p:cNvPr id="3" name="Text Placeholder 2"/>
          <p:cNvSpPr>
            <a:spLocks noGrp="1"/>
          </p:cNvSpPr>
          <p:nvPr>
            <p:ph type="body" sz="half" idx="1"/>
          </p:nvPr>
        </p:nvSpPr>
        <p:spPr>
          <a:xfrm>
            <a:off x="609600" y="1227142"/>
            <a:ext cx="5384800" cy="4524375"/>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Media Placeholder 3"/>
          <p:cNvSpPr>
            <a:spLocks noGrp="1"/>
          </p:cNvSpPr>
          <p:nvPr>
            <p:ph type="media" sz="half" idx="2"/>
          </p:nvPr>
        </p:nvSpPr>
        <p:spPr>
          <a:xfrm>
            <a:off x="6197600" y="1227142"/>
            <a:ext cx="5384800" cy="4524375"/>
          </a:xfrm>
          <a:prstGeom prst="rect">
            <a:avLst/>
          </a:prstGeom>
        </p:spPr>
        <p:txBody>
          <a:bodyPr/>
          <a:lstStyle>
            <a:lvl1pPr>
              <a:defRPr>
                <a:latin typeface="Arial" pitchFamily="34" charset="0"/>
                <a:cs typeface="Arial" pitchFamily="34" charset="0"/>
              </a:defRPr>
            </a:lvl1pPr>
          </a:lstStyle>
          <a:p>
            <a:pPr lvl="0"/>
            <a:endParaRPr lang="en-US" noProof="0" dirty="0"/>
          </a:p>
        </p:txBody>
      </p:sp>
    </p:spTree>
    <p:extLst>
      <p:ext uri="{BB962C8B-B14F-4D97-AF65-F5344CB8AC3E}">
        <p14:creationId xmlns:p14="http://schemas.microsoft.com/office/powerpoint/2010/main" val="4110380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_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 y="467624"/>
            <a:ext cx="11587549" cy="41455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610179" y="1226440"/>
            <a:ext cx="5394303" cy="4525619"/>
          </a:xfrm>
          <a:prstGeom prst="rect">
            <a:avLst/>
          </a:prstGeo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87536" y="1226440"/>
            <a:ext cx="5394301" cy="4525619"/>
          </a:xfrm>
          <a:prstGeom prst="rect">
            <a:avLst/>
          </a:prstGeo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87342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Title 1"/>
          <p:cNvSpPr>
            <a:spLocks noGrp="1"/>
          </p:cNvSpPr>
          <p:nvPr>
            <p:ph type="title"/>
          </p:nvPr>
        </p:nvSpPr>
        <p:spPr>
          <a:xfrm>
            <a:off x="3" y="467624"/>
            <a:ext cx="11587549" cy="414550"/>
          </a:xfrm>
          <a:prstGeom prst="rect">
            <a:avLst/>
          </a:prstGeom>
        </p:spPr>
        <p:txBody>
          <a:bodyPr/>
          <a:lstStyle/>
          <a:p>
            <a:r>
              <a:rPr lang="en-US" dirty="0"/>
              <a:t>Click to edit Master title style</a:t>
            </a:r>
          </a:p>
        </p:txBody>
      </p:sp>
      <p:sp>
        <p:nvSpPr>
          <p:cNvPr id="8" name="Media Placeholder 7"/>
          <p:cNvSpPr>
            <a:spLocks noGrp="1"/>
          </p:cNvSpPr>
          <p:nvPr>
            <p:ph type="media" sz="quarter" idx="13"/>
          </p:nvPr>
        </p:nvSpPr>
        <p:spPr>
          <a:xfrm>
            <a:off x="415741" y="1399378"/>
            <a:ext cx="11397283" cy="3773421"/>
          </a:xfrm>
          <a:prstGeom prst="rect">
            <a:avLst/>
          </a:prstGeom>
        </p:spPr>
        <p:txBody>
          <a:bodyPr/>
          <a:lstStyle>
            <a:lvl1pPr>
              <a:defRPr>
                <a:latin typeface="Arial" pitchFamily="34" charset="0"/>
                <a:cs typeface="Arial" pitchFamily="34" charset="0"/>
              </a:defRPr>
            </a:lvl1pPr>
          </a:lstStyle>
          <a:p>
            <a:pPr lvl="0"/>
            <a:endParaRPr lang="en-US" noProof="0" dirty="0"/>
          </a:p>
        </p:txBody>
      </p:sp>
      <p:sp>
        <p:nvSpPr>
          <p:cNvPr id="4" name="Date Placeholder 3">
            <a:extLst>
              <a:ext uri="{FF2B5EF4-FFF2-40B4-BE49-F238E27FC236}">
                <a16:creationId xmlns:a16="http://schemas.microsoft.com/office/drawing/2014/main" id="{67F53C46-CE91-41D0-8ED4-D2CAF23CBEE2}"/>
              </a:ext>
            </a:extLst>
          </p:cNvPr>
          <p:cNvSpPr>
            <a:spLocks noGrp="1"/>
          </p:cNvSpPr>
          <p:nvPr>
            <p:ph type="dt" sz="half" idx="14"/>
          </p:nvPr>
        </p:nvSpPr>
        <p:spPr>
          <a:xfrm>
            <a:off x="609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charset="-128"/>
              </a:defRPr>
            </a:lvl1pPr>
          </a:lstStyle>
          <a:p>
            <a:pPr>
              <a:defRPr/>
            </a:pPr>
            <a:fld id="{120758D4-71E9-43D6-B03D-41FF7488BCE4}" type="datetime1">
              <a:rPr lang="en-US" altLang="en-US"/>
              <a:pPr>
                <a:defRPr/>
              </a:pPr>
              <a:t>3/29/2022</a:t>
            </a:fld>
            <a:endParaRPr lang="en-US" altLang="en-US" dirty="0"/>
          </a:p>
        </p:txBody>
      </p:sp>
      <p:sp>
        <p:nvSpPr>
          <p:cNvPr id="5" name="Footer Placeholder 4">
            <a:extLst>
              <a:ext uri="{FF2B5EF4-FFF2-40B4-BE49-F238E27FC236}">
                <a16:creationId xmlns:a16="http://schemas.microsoft.com/office/drawing/2014/main" id="{7FDE3253-9C4B-40F6-82D9-EF479A2F87A2}"/>
              </a:ext>
            </a:extLst>
          </p:cNvPr>
          <p:cNvSpPr>
            <a:spLocks noGrp="1"/>
          </p:cNvSpPr>
          <p:nvPr>
            <p:ph type="ftr" sz="quarter" idx="15"/>
          </p:nvPr>
        </p:nvSpPr>
        <p:spPr>
          <a:xfrm>
            <a:off x="4165600" y="6276975"/>
            <a:ext cx="3860800" cy="365125"/>
          </a:xfrm>
          <a:prstGeom prst="rect">
            <a:avLst/>
          </a:prstGeom>
        </p:spPr>
        <p:txBody>
          <a:bodyPr/>
          <a:lstStyle>
            <a:lvl1pPr>
              <a:defRPr>
                <a:latin typeface="Arial" charset="0"/>
                <a:ea typeface="ＭＳ Ｐゴシック" charset="0"/>
                <a:cs typeface="ＭＳ Ｐゴシック" charset="0"/>
              </a:defRPr>
            </a:lvl1pPr>
          </a:lstStyle>
          <a:p>
            <a:pPr>
              <a:defRPr/>
            </a:pPr>
            <a:endParaRPr lang="en-US"/>
          </a:p>
        </p:txBody>
      </p:sp>
      <p:sp>
        <p:nvSpPr>
          <p:cNvPr id="7" name="Slide Number Placeholder 5">
            <a:extLst>
              <a:ext uri="{FF2B5EF4-FFF2-40B4-BE49-F238E27FC236}">
                <a16:creationId xmlns:a16="http://schemas.microsoft.com/office/drawing/2014/main" id="{127DF32D-4E96-48FA-8071-2D9C12374DB1}"/>
              </a:ext>
            </a:extLst>
          </p:cNvPr>
          <p:cNvSpPr>
            <a:spLocks noGrp="1"/>
          </p:cNvSpPr>
          <p:nvPr>
            <p:ph type="sldNum" sz="quarter" idx="16"/>
          </p:nvPr>
        </p:nvSpPr>
        <p:spPr>
          <a:xfrm>
            <a:off x="8737600" y="6276975"/>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35932EE5-5BAA-4DEF-838B-3B75AFD67D7C}" type="slidenum">
              <a:rPr lang="en-US" altLang="en-US"/>
              <a:pPr>
                <a:defRPr/>
              </a:pPr>
              <a:t>‹#›</a:t>
            </a:fld>
            <a:endParaRPr lang="en-US" altLang="en-US"/>
          </a:p>
        </p:txBody>
      </p:sp>
    </p:spTree>
    <p:extLst>
      <p:ext uri="{BB962C8B-B14F-4D97-AF65-F5344CB8AC3E}">
        <p14:creationId xmlns:p14="http://schemas.microsoft.com/office/powerpoint/2010/main" val="41879775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BA7195AE-D887-4631-8E5A-696D6D98471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5ACA3F0E-101E-4DFE-992A-9815CD0E5439}"/>
              </a:ext>
            </a:extLst>
          </p:cNvPr>
          <p:cNvSpPr/>
          <p:nvPr userDrawn="1"/>
        </p:nvSpPr>
        <p:spPr>
          <a:xfrm>
            <a:off x="0" y="2187575"/>
            <a:ext cx="277813" cy="2368550"/>
          </a:xfrm>
          <a:prstGeom prst="rect">
            <a:avLst/>
          </a:prstGeom>
          <a:solidFill>
            <a:srgbClr val="FED800"/>
          </a:solidFill>
          <a:ln>
            <a:noFill/>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defRPr/>
            </a:pPr>
            <a:endParaRPr lang="en-US">
              <a:solidFill>
                <a:srgbClr val="FED800"/>
              </a:solidFill>
            </a:endParaRPr>
          </a:p>
        </p:txBody>
      </p:sp>
      <p:sp>
        <p:nvSpPr>
          <p:cNvPr id="6" name="Text Placeholder 5"/>
          <p:cNvSpPr>
            <a:spLocks noGrp="1"/>
          </p:cNvSpPr>
          <p:nvPr>
            <p:ph type="body" sz="quarter" idx="13"/>
          </p:nvPr>
        </p:nvSpPr>
        <p:spPr>
          <a:xfrm>
            <a:off x="537713" y="2188034"/>
            <a:ext cx="8333116" cy="2367637"/>
          </a:xfrm>
        </p:spPr>
        <p:txBody>
          <a:bodyPr anchor="ctr">
            <a:noAutofit/>
          </a:bodyPr>
          <a:lstStyle>
            <a:lvl1pPr marL="0" marR="0" indent="0" algn="l" defTabSz="914400" rtl="0" eaLnBrk="1" fontAlgn="auto" latinLnBrk="0" hangingPunct="1">
              <a:lnSpc>
                <a:spcPct val="100000"/>
              </a:lnSpc>
              <a:spcBef>
                <a:spcPts val="1000"/>
              </a:spcBef>
              <a:spcAft>
                <a:spcPts val="0"/>
              </a:spcAft>
              <a:buClrTx/>
              <a:buSzTx/>
              <a:buFont typeface="Arial"/>
              <a:buNone/>
              <a:tabLst/>
              <a:defRPr sz="4800" baseline="0">
                <a:solidFill>
                  <a:srgbClr val="FED800"/>
                </a:solidFill>
              </a:defRPr>
            </a:lvl1pPr>
            <a:lvl2pPr marL="457200" indent="0">
              <a:buNone/>
              <a:defRPr sz="4400"/>
            </a:lvl2pPr>
            <a:lvl3pPr marL="914400" indent="0">
              <a:buNone/>
              <a:defRPr sz="4400"/>
            </a:lvl3pPr>
            <a:lvl4pPr marL="1371600" indent="0">
              <a:buNone/>
              <a:defRPr sz="4400"/>
            </a:lvl4pPr>
            <a:lvl5pPr marL="1828800" indent="0">
              <a:buNone/>
              <a:defRPr sz="4400"/>
            </a:lvl5pPr>
          </a:lstStyle>
          <a:p>
            <a:pPr lvl="0"/>
            <a:r>
              <a:rPr lang="en-US"/>
              <a:t>Edit Master text styles</a:t>
            </a:r>
          </a:p>
          <a:p>
            <a:pPr lvl="1"/>
            <a:r>
              <a:rPr lang="en-US"/>
              <a:t>Second level</a:t>
            </a:r>
          </a:p>
        </p:txBody>
      </p:sp>
      <p:sp>
        <p:nvSpPr>
          <p:cNvPr id="5" name="Date Placeholder 2">
            <a:extLst>
              <a:ext uri="{FF2B5EF4-FFF2-40B4-BE49-F238E27FC236}">
                <a16:creationId xmlns:a16="http://schemas.microsoft.com/office/drawing/2014/main" id="{DCC3103A-6CE6-4F12-BB5E-42A273624391}"/>
              </a:ext>
            </a:extLst>
          </p:cNvPr>
          <p:cNvSpPr>
            <a:spLocks noGrp="1"/>
          </p:cNvSpPr>
          <p:nvPr>
            <p:ph type="dt" sz="half" idx="14"/>
          </p:nvPr>
        </p:nvSpPr>
        <p:spPr>
          <a:xfrm>
            <a:off x="0" y="0"/>
            <a:ext cx="0" cy="0"/>
          </a:xfrm>
        </p:spPr>
        <p:txBody>
          <a:bodyPr/>
          <a:lstStyle>
            <a:lvl1pPr>
              <a:defRPr/>
            </a:lvl1pPr>
          </a:lstStyle>
          <a:p>
            <a:pPr>
              <a:defRPr/>
            </a:pPr>
            <a:fld id="{7F71290A-5925-DA44-8F64-2105C689856F}" type="datetimeFigureOut">
              <a:rPr lang="en-US"/>
              <a:pPr>
                <a:defRPr/>
              </a:pPr>
              <a:t>3/29/2022</a:t>
            </a:fld>
            <a:endParaRPr lang="en-US"/>
          </a:p>
        </p:txBody>
      </p:sp>
      <p:sp>
        <p:nvSpPr>
          <p:cNvPr id="7" name="Footer Placeholder 3">
            <a:extLst>
              <a:ext uri="{FF2B5EF4-FFF2-40B4-BE49-F238E27FC236}">
                <a16:creationId xmlns:a16="http://schemas.microsoft.com/office/drawing/2014/main" id="{B681BCA7-7EAC-48B2-B759-4248647BC1CA}"/>
              </a:ext>
            </a:extLst>
          </p:cNvPr>
          <p:cNvSpPr>
            <a:spLocks noGrp="1"/>
          </p:cNvSpPr>
          <p:nvPr>
            <p:ph type="ftr" sz="quarter" idx="15"/>
          </p:nvPr>
        </p:nvSpPr>
        <p:spPr>
          <a:xfrm>
            <a:off x="0" y="0"/>
            <a:ext cx="0" cy="0"/>
          </a:xfrm>
        </p:spPr>
        <p:txBody>
          <a:bodyPr/>
          <a:lstStyle>
            <a:lvl1pPr>
              <a:defRPr/>
            </a:lvl1pPr>
          </a:lstStyle>
          <a:p>
            <a:pPr>
              <a:defRPr/>
            </a:pPr>
            <a:endParaRPr lang="en-US"/>
          </a:p>
        </p:txBody>
      </p:sp>
      <p:sp>
        <p:nvSpPr>
          <p:cNvPr id="8" name="Slide Number Placeholder 4">
            <a:extLst>
              <a:ext uri="{FF2B5EF4-FFF2-40B4-BE49-F238E27FC236}">
                <a16:creationId xmlns:a16="http://schemas.microsoft.com/office/drawing/2014/main" id="{3229A7FE-E33D-4120-94EE-38FE4E41753C}"/>
              </a:ext>
            </a:extLst>
          </p:cNvPr>
          <p:cNvSpPr>
            <a:spLocks noGrp="1"/>
          </p:cNvSpPr>
          <p:nvPr>
            <p:ph type="sldNum" sz="quarter" idx="16"/>
          </p:nvPr>
        </p:nvSpPr>
        <p:spPr>
          <a:xfrm>
            <a:off x="0" y="0"/>
            <a:ext cx="0" cy="0"/>
          </a:xfrm>
        </p:spPr>
        <p:txBody>
          <a:bodyPr vert="horz" wrap="square" lIns="91440" tIns="45720" rIns="91440" bIns="45720" numCol="1" anchor="t" anchorCtr="0" compatLnSpc="1">
            <a:prstTxWarp prst="textNoShape">
              <a:avLst/>
            </a:prstTxWarp>
          </a:bodyPr>
          <a:lstStyle>
            <a:lvl1pPr>
              <a:defRPr/>
            </a:lvl1pPr>
          </a:lstStyle>
          <a:p>
            <a:pPr>
              <a:defRPr/>
            </a:pPr>
            <a:fld id="{9B6E981A-430D-4C14-8C22-E4B9BB71FAE2}" type="slidenum">
              <a:rPr lang="en-US" altLang="en-US"/>
              <a:pPr>
                <a:defRPr/>
              </a:pPr>
              <a:t>‹#›</a:t>
            </a:fld>
            <a:endParaRPr lang="en-US" altLang="en-US"/>
          </a:p>
        </p:txBody>
      </p:sp>
    </p:spTree>
    <p:extLst>
      <p:ext uri="{BB962C8B-B14F-4D97-AF65-F5344CB8AC3E}">
        <p14:creationId xmlns:p14="http://schemas.microsoft.com/office/powerpoint/2010/main" val="420425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469059"/>
            <a:ext cx="11587549" cy="413115"/>
          </a:xfrm>
          <a:prstGeom prst="rect">
            <a:avLst/>
          </a:prstGeom>
        </p:spPr>
        <p:txBody>
          <a:bodyPr/>
          <a:lstStyle/>
          <a:p>
            <a:r>
              <a:rPr lang="en-US"/>
              <a:t>Click to edit Master title style</a:t>
            </a:r>
          </a:p>
        </p:txBody>
      </p:sp>
      <p:sp>
        <p:nvSpPr>
          <p:cNvPr id="3" name="Table Placeholder 2"/>
          <p:cNvSpPr>
            <a:spLocks noGrp="1"/>
          </p:cNvSpPr>
          <p:nvPr>
            <p:ph type="tbl" idx="1"/>
          </p:nvPr>
        </p:nvSpPr>
        <p:spPr>
          <a:xfrm>
            <a:off x="2909046" y="1138519"/>
            <a:ext cx="8672781" cy="4613538"/>
          </a:xfrm>
          <a:prstGeom prst="rect">
            <a:avLst/>
          </a:prstGeom>
        </p:spPr>
        <p:txBody>
          <a:bodyPr/>
          <a:lstStyle/>
          <a:p>
            <a:pPr lvl="0"/>
            <a:r>
              <a:rPr lang="en-US" noProof="0"/>
              <a:t>Click icon to add table</a:t>
            </a:r>
            <a:endParaRPr lang="en-US" noProof="0" dirty="0"/>
          </a:p>
        </p:txBody>
      </p:sp>
    </p:spTree>
    <p:extLst>
      <p:ext uri="{BB962C8B-B14F-4D97-AF65-F5344CB8AC3E}">
        <p14:creationId xmlns:p14="http://schemas.microsoft.com/office/powerpoint/2010/main" val="781959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dirty="0"/>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3200"/>
            </a:lvl1pPr>
            <a:lvl2pPr>
              <a:defRPr sz="3200"/>
            </a:lvl2pPr>
            <a:lvl3pPr>
              <a:defRPr sz="3200"/>
            </a:lvl3pPr>
            <a:lvl4pPr>
              <a:defRPr sz="3200"/>
            </a:lvl4pPr>
            <a:lvl5pPr>
              <a:defRPr sz="3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3200"/>
            </a:lvl1pPr>
            <a:lvl2pPr>
              <a:defRPr sz="3200"/>
            </a:lvl2pPr>
            <a:lvl3pPr>
              <a:defRPr sz="3200"/>
            </a:lvl3pPr>
            <a:lvl4pPr>
              <a:defRPr sz="3200"/>
            </a:lvl4pPr>
            <a:lvl5pPr>
              <a:defRPr sz="3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a:xfrm>
            <a:off x="609600" y="6276976"/>
            <a:ext cx="2844800" cy="365125"/>
          </a:xfrm>
          <a:prstGeom prst="rect">
            <a:avLst/>
          </a:prstGeom>
        </p:spPr>
        <p:txBody>
          <a:bodyPr/>
          <a:lstStyle>
            <a:lvl1pPr eaLnBrk="1" hangingPunct="1">
              <a:defRPr b="0">
                <a:latin typeface="Arial" pitchFamily="34" charset="0"/>
                <a:ea typeface="+mn-ea"/>
                <a:cs typeface="+mn-cs"/>
              </a:defRPr>
            </a:lvl1pPr>
          </a:lstStyle>
          <a:p>
            <a:pPr>
              <a:defRPr/>
            </a:pPr>
            <a:endParaRPr lang="en-US"/>
          </a:p>
        </p:txBody>
      </p:sp>
      <p:sp>
        <p:nvSpPr>
          <p:cNvPr id="7" name="Slide Number Placeholder 5"/>
          <p:cNvSpPr>
            <a:spLocks noGrp="1"/>
          </p:cNvSpPr>
          <p:nvPr>
            <p:ph type="sldNum" sz="quarter" idx="12"/>
          </p:nvPr>
        </p:nvSpPr>
        <p:spPr>
          <a:xfrm>
            <a:off x="8737600" y="6276976"/>
            <a:ext cx="2844800" cy="365125"/>
          </a:xfrm>
          <a:prstGeom prst="rect">
            <a:avLst/>
          </a:prstGeom>
        </p:spPr>
        <p:txBody>
          <a:bodyPr/>
          <a:lstStyle>
            <a:lvl1pPr>
              <a:defRPr/>
            </a:lvl1pPr>
          </a:lstStyle>
          <a:p>
            <a:pPr>
              <a:defRPr/>
            </a:pPr>
            <a:fld id="{15310768-5F04-4D43-8E8A-EB0B3F8737C8}" type="slidenum">
              <a:rPr lang="en-US"/>
              <a:pPr>
                <a:defRPr/>
              </a:pPr>
              <a:t>‹#›</a:t>
            </a:fld>
            <a:endParaRPr lang="en-US"/>
          </a:p>
        </p:txBody>
      </p:sp>
    </p:spTree>
    <p:extLst>
      <p:ext uri="{BB962C8B-B14F-4D97-AF65-F5344CB8AC3E}">
        <p14:creationId xmlns:p14="http://schemas.microsoft.com/office/powerpoint/2010/main" val="393778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Arial" pitchFamily="34" charset="0"/>
                <a:cs typeface="Arial" pitchFamily="34" charset="0"/>
              </a:defRPr>
            </a:lvl1pPr>
          </a:lstStyle>
          <a:p>
            <a:r>
              <a:rPr lang="en-US" dirty="0"/>
              <a:t>Click to edit Master title style</a:t>
            </a:r>
          </a:p>
        </p:txBody>
      </p:sp>
    </p:spTree>
    <p:extLst>
      <p:ext uri="{BB962C8B-B14F-4D97-AF65-F5344CB8AC3E}">
        <p14:creationId xmlns:p14="http://schemas.microsoft.com/office/powerpoint/2010/main" val="3919103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0301207"/>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838200" y="3811583"/>
            <a:ext cx="9829800" cy="1061252"/>
          </a:xfrm>
        </p:spPr>
        <p:txBody>
          <a:bodyPr anchor="b">
            <a:normAutofit/>
          </a:bodyPr>
          <a:lstStyle>
            <a:lvl1pPr algn="l">
              <a:defRPr sz="4400"/>
            </a:lvl1pPr>
          </a:lstStyle>
          <a:p>
            <a:r>
              <a:rPr lang="en-US"/>
              <a:t>CLICK TO EDIT MASTER TITLE</a:t>
            </a:r>
          </a:p>
        </p:txBody>
      </p:sp>
      <p:sp>
        <p:nvSpPr>
          <p:cNvPr id="3" name="Subtitle 2"/>
          <p:cNvSpPr>
            <a:spLocks noGrp="1"/>
          </p:cNvSpPr>
          <p:nvPr>
            <p:ph type="subTitle" idx="1" hasCustomPrompt="1"/>
          </p:nvPr>
        </p:nvSpPr>
        <p:spPr>
          <a:xfrm>
            <a:off x="838200" y="4834308"/>
            <a:ext cx="9829800" cy="878139"/>
          </a:xfrm>
        </p:spPr>
        <p:txBody>
          <a:bodyPr>
            <a:normAutofit/>
          </a:bodyPr>
          <a:lstStyle>
            <a:lvl1pPr marL="0" indent="0" algn="l">
              <a:buNone/>
              <a:defRPr sz="3600" b="0" i="0" spc="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7" name="Title 1"/>
          <p:cNvSpPr txBox="1">
            <a:spLocks/>
          </p:cNvSpPr>
          <p:nvPr userDrawn="1"/>
        </p:nvSpPr>
        <p:spPr>
          <a:xfrm>
            <a:off x="9753907"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chemeClr val="bg1"/>
                </a:solidFill>
                <a:latin typeface="Geometria Medium" charset="0"/>
                <a:ea typeface="Geometria Medium" charset="0"/>
                <a:cs typeface="Geometria Medium" charset="0"/>
              </a:defRPr>
            </a:lvl1pPr>
          </a:lstStyle>
          <a:p>
            <a:r>
              <a:rPr lang="en-US">
                <a:solidFill>
                  <a:prstClr val="white"/>
                </a:solidFill>
              </a:rPr>
              <a:t> </a:t>
            </a:r>
          </a:p>
        </p:txBody>
      </p:sp>
    </p:spTree>
    <p:extLst>
      <p:ext uri="{BB962C8B-B14F-4D97-AF65-F5344CB8AC3E}">
        <p14:creationId xmlns:p14="http://schemas.microsoft.com/office/powerpoint/2010/main" val="3059490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26" Type="http://schemas.openxmlformats.org/officeDocument/2006/relationships/theme" Target="../theme/theme3.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5" Type="http://schemas.openxmlformats.org/officeDocument/2006/relationships/slideLayout" Target="../slideLayouts/slideLayout46.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24" Type="http://schemas.openxmlformats.org/officeDocument/2006/relationships/slideLayout" Target="../slideLayouts/slideLayout45.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23" Type="http://schemas.openxmlformats.org/officeDocument/2006/relationships/slideLayout" Target="../slideLayouts/slideLayout44.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4165600" y="6276976"/>
            <a:ext cx="3860800" cy="365125"/>
          </a:xfrm>
          <a:prstGeom prst="rect">
            <a:avLst/>
          </a:prstGeom>
        </p:spPr>
        <p:txBody>
          <a:bodyPr vert="horz" wrap="square" lIns="91440" tIns="45720" rIns="91440" bIns="45720" numCol="1" anchor="ctr" anchorCtr="0" compatLnSpc="1">
            <a:prstTxWarp prst="textNoShape">
              <a:avLst/>
            </a:prstTxWarp>
          </a:bodyPr>
          <a:lstStyle>
            <a:lvl1pPr algn="ctr" eaLnBrk="1" fontAlgn="auto" hangingPunct="1">
              <a:spcBef>
                <a:spcPts val="0"/>
              </a:spcBef>
              <a:spcAft>
                <a:spcPts val="0"/>
              </a:spcAft>
              <a:defRPr sz="1200">
                <a:solidFill>
                  <a:srgbClr val="898989"/>
                </a:solidFill>
                <a:latin typeface="Arial" pitchFamily="34" charset="0"/>
                <a:ea typeface="+mn-ea"/>
                <a:cs typeface="Arial" pitchFamily="34" charset="0"/>
              </a:defRPr>
            </a:lvl1pPr>
          </a:lstStyle>
          <a:p>
            <a:pPr>
              <a:defRPr/>
            </a:pPr>
            <a:endParaRPr lang="en-US"/>
          </a:p>
        </p:txBody>
      </p:sp>
      <p:sp>
        <p:nvSpPr>
          <p:cNvPr id="6" name="Slide Number Placeholder 5"/>
          <p:cNvSpPr>
            <a:spLocks noGrp="1"/>
          </p:cNvSpPr>
          <p:nvPr>
            <p:ph type="sldNum" sz="quarter" idx="4"/>
          </p:nvPr>
        </p:nvSpPr>
        <p:spPr>
          <a:xfrm>
            <a:off x="8737600" y="6276976"/>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charset="0"/>
              </a:defRPr>
            </a:lvl1pPr>
          </a:lstStyle>
          <a:p>
            <a:pPr>
              <a:defRPr/>
            </a:pPr>
            <a:fld id="{4EA532F3-7BA2-004C-9F65-68924CA3240D}" type="slidenum">
              <a:rPr lang="en-US"/>
              <a:pPr>
                <a:defRPr/>
              </a:pPr>
              <a:t>‹#›</a:t>
            </a:fld>
            <a:endParaRPr lang="en-US"/>
          </a:p>
        </p:txBody>
      </p:sp>
      <p:sp>
        <p:nvSpPr>
          <p:cNvPr id="4" name="Rectangle 3">
            <a:extLst>
              <a:ext uri="{FF2B5EF4-FFF2-40B4-BE49-F238E27FC236}">
                <a16:creationId xmlns:a16="http://schemas.microsoft.com/office/drawing/2014/main" id="{5737A710-738D-40BE-8A5C-1F44AA7EA978}"/>
              </a:ext>
            </a:extLst>
          </p:cNvPr>
          <p:cNvSpPr/>
          <p:nvPr userDrawn="1"/>
        </p:nvSpPr>
        <p:spPr>
          <a:xfrm>
            <a:off x="10028140" y="6587825"/>
            <a:ext cx="2143087" cy="276999"/>
          </a:xfrm>
          <a:prstGeom prst="rect">
            <a:avLst/>
          </a:prstGeom>
        </p:spPr>
        <p:txBody>
          <a:bodyPr wrap="none">
            <a:spAutoFit/>
          </a:bodyPr>
          <a:lstStyle/>
          <a:p>
            <a:pPr defTabSz="914400"/>
            <a:r>
              <a:rPr lang="en-US" sz="1200" dirty="0">
                <a:solidFill>
                  <a:prstClr val="black"/>
                </a:solidFill>
                <a:latin typeface="Arial"/>
              </a:rPr>
              <a:t>© 2022 Axon Enterprise, Inc.</a:t>
            </a:r>
          </a:p>
        </p:txBody>
      </p:sp>
    </p:spTree>
    <p:extLst>
      <p:ext uri="{BB962C8B-B14F-4D97-AF65-F5344CB8AC3E}">
        <p14:creationId xmlns:p14="http://schemas.microsoft.com/office/powerpoint/2010/main" val="19283742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ctr" defTabSz="457200" rtl="0" eaLnBrk="0" fontAlgn="base" hangingPunct="0">
        <a:spcBef>
          <a:spcPct val="0"/>
        </a:spcBef>
        <a:spcAft>
          <a:spcPct val="0"/>
        </a:spcAft>
        <a:defRPr sz="4400" kern="1200">
          <a:solidFill>
            <a:schemeClr val="tx1"/>
          </a:solidFill>
          <a:latin typeface="Arial" pitchFamily="34" charset="0"/>
          <a:ea typeface="ＭＳ Ｐゴシック" pitchFamily="34" charset="-128"/>
          <a:cs typeface="Arial" pitchFamily="34" charset="0"/>
        </a:defRPr>
      </a:lvl1pPr>
      <a:lvl2pPr algn="ctr" defTabSz="457200" rtl="0" eaLnBrk="0" fontAlgn="base" hangingPunct="0">
        <a:spcBef>
          <a:spcPct val="0"/>
        </a:spcBef>
        <a:spcAft>
          <a:spcPct val="0"/>
        </a:spcAft>
        <a:defRPr sz="4400">
          <a:solidFill>
            <a:schemeClr val="tx1"/>
          </a:solidFill>
          <a:latin typeface="Arial" pitchFamily="34" charset="0"/>
          <a:ea typeface="ＭＳ Ｐゴシック" pitchFamily="34" charset="-128"/>
          <a:cs typeface="Arial" charset="0"/>
        </a:defRPr>
      </a:lvl2pPr>
      <a:lvl3pPr algn="ctr" defTabSz="457200" rtl="0" eaLnBrk="0" fontAlgn="base" hangingPunct="0">
        <a:spcBef>
          <a:spcPct val="0"/>
        </a:spcBef>
        <a:spcAft>
          <a:spcPct val="0"/>
        </a:spcAft>
        <a:defRPr sz="4400">
          <a:solidFill>
            <a:schemeClr val="tx1"/>
          </a:solidFill>
          <a:latin typeface="Arial" pitchFamily="34" charset="0"/>
          <a:ea typeface="ＭＳ Ｐゴシック" pitchFamily="34" charset="-128"/>
          <a:cs typeface="Arial" charset="0"/>
        </a:defRPr>
      </a:lvl3pPr>
      <a:lvl4pPr algn="ctr" defTabSz="457200" rtl="0" eaLnBrk="0" fontAlgn="base" hangingPunct="0">
        <a:spcBef>
          <a:spcPct val="0"/>
        </a:spcBef>
        <a:spcAft>
          <a:spcPct val="0"/>
        </a:spcAft>
        <a:defRPr sz="4400">
          <a:solidFill>
            <a:schemeClr val="tx1"/>
          </a:solidFill>
          <a:latin typeface="Arial" pitchFamily="34" charset="0"/>
          <a:ea typeface="ＭＳ Ｐゴシック" pitchFamily="34" charset="-128"/>
          <a:cs typeface="Arial" charset="0"/>
        </a:defRPr>
      </a:lvl4pPr>
      <a:lvl5pPr algn="ctr" defTabSz="457200" rtl="0" eaLnBrk="0" fontAlgn="base" hangingPunct="0">
        <a:spcBef>
          <a:spcPct val="0"/>
        </a:spcBef>
        <a:spcAft>
          <a:spcPct val="0"/>
        </a:spcAft>
        <a:defRPr sz="4400">
          <a:solidFill>
            <a:schemeClr val="tx1"/>
          </a:solidFill>
          <a:latin typeface="Arial" pitchFamily="34" charset="0"/>
          <a:ea typeface="ＭＳ Ｐゴシック" pitchFamily="34" charset="-128"/>
          <a:cs typeface="Arial" charset="0"/>
        </a:defRPr>
      </a:lvl5pPr>
      <a:lvl6pPr marL="457200" algn="ctr" defTabSz="457200" rtl="0" eaLnBrk="1" fontAlgn="base" hangingPunct="1">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6pPr>
      <a:lvl7pPr marL="914400" algn="ctr" defTabSz="457200" rtl="0" eaLnBrk="1" fontAlgn="base" hangingPunct="1">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7pPr>
      <a:lvl8pPr marL="1371600" algn="ctr" defTabSz="457200" rtl="0" eaLnBrk="1" fontAlgn="base" hangingPunct="1">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8pPr>
      <a:lvl9pPr marL="1828800" algn="ctr" defTabSz="457200" rtl="0" eaLnBrk="1" fontAlgn="base" hangingPunct="1">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pitchFamily="34" charset="0"/>
          <a:ea typeface="ＭＳ Ｐゴシック" pitchFamily="34" charset="-128"/>
          <a:cs typeface="Arial" pitchFamily="34"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pitchFamily="34" charset="0"/>
          <a:ea typeface="ＭＳ Ｐゴシック" pitchFamily="34" charset="-128"/>
          <a:cs typeface="Arial" pitchFamily="34" charset="0"/>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pitchFamily="34" charset="0"/>
          <a:ea typeface="ＭＳ Ｐゴシック" pitchFamily="34" charset="-128"/>
          <a:cs typeface="Arial" pitchFamily="34" charset="0"/>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pitchFamily="34" charset="0"/>
          <a:ea typeface="ＭＳ Ｐゴシック" pitchFamily="34" charset="-128"/>
          <a:cs typeface="Arial" pitchFamily="34" charset="0"/>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pitchFamily="34" charset="0"/>
          <a:ea typeface="ＭＳ Ｐゴシック" pitchFamily="34" charset="-128"/>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71222" y="757313"/>
            <a:ext cx="7982578" cy="614589"/>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371222" y="1580771"/>
            <a:ext cx="7982578"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rgbClr val="FED800"/>
                </a:solidFill>
                <a:latin typeface="Arial" charset="0"/>
                <a:ea typeface="Arial" charset="0"/>
                <a:cs typeface="Arial" charset="0"/>
              </a:defRPr>
            </a:lvl1pPr>
          </a:lstStyle>
          <a:p>
            <a:pPr defTabSz="914400"/>
            <a:fld id="{7F71290A-5925-DA44-8F64-2105C689856F}" type="datetimeFigureOut">
              <a:rPr lang="en-US" smtClean="0"/>
              <a:pPr defTabSz="914400"/>
              <a:t>3/29/2022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ea typeface="Arial" charset="0"/>
                <a:cs typeface="Arial" charset="0"/>
              </a:defRPr>
            </a:lvl1pPr>
          </a:lstStyle>
          <a:p>
            <a:pPr defTabSz="914400"/>
            <a:endParaRPr lang="en-US">
              <a:solidFill>
                <a:prstClr val="black">
                  <a:tint val="75000"/>
                </a:prstClr>
              </a:solidFill>
            </a:endParaRPr>
          </a:p>
        </p:txBody>
      </p:sp>
      <p:sp>
        <p:nvSpPr>
          <p:cNvPr id="10" name="Rectangle 9">
            <a:extLst>
              <a:ext uri="{FF2B5EF4-FFF2-40B4-BE49-F238E27FC236}">
                <a16:creationId xmlns:a16="http://schemas.microsoft.com/office/drawing/2014/main" id="{C1DC6F62-C2E1-414B-86A3-76C9AD9BADAD}"/>
              </a:ext>
            </a:extLst>
          </p:cNvPr>
          <p:cNvSpPr/>
          <p:nvPr userDrawn="1"/>
        </p:nvSpPr>
        <p:spPr>
          <a:xfrm>
            <a:off x="9756839" y="6522513"/>
            <a:ext cx="2467086" cy="307777"/>
          </a:xfrm>
          <a:prstGeom prst="rect">
            <a:avLst/>
          </a:prstGeom>
        </p:spPr>
        <p:txBody>
          <a:bodyPr wrap="none">
            <a:spAutoFit/>
          </a:bodyPr>
          <a:lstStyle/>
          <a:p>
            <a:pPr defTabSz="914400"/>
            <a:r>
              <a:rPr lang="en-US" sz="1400" dirty="0">
                <a:solidFill>
                  <a:prstClr val="black"/>
                </a:solidFill>
                <a:latin typeface="Arial"/>
              </a:rPr>
              <a:t>© 2022 Axon Enterprise, Inc.</a:t>
            </a:r>
          </a:p>
        </p:txBody>
      </p:sp>
      <p:sp>
        <p:nvSpPr>
          <p:cNvPr id="7" name="Rectangle 6">
            <a:extLst>
              <a:ext uri="{FF2B5EF4-FFF2-40B4-BE49-F238E27FC236}">
                <a16:creationId xmlns:a16="http://schemas.microsoft.com/office/drawing/2014/main" id="{B2AA9E6C-EFE3-4960-9209-430883CDE2A4}"/>
              </a:ext>
            </a:extLst>
          </p:cNvPr>
          <p:cNvSpPr/>
          <p:nvPr userDrawn="1"/>
        </p:nvSpPr>
        <p:spPr>
          <a:xfrm>
            <a:off x="0" y="0"/>
            <a:ext cx="3213847" cy="685800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7295564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Lst>
  <p:txStyles>
    <p:titleStyle>
      <a:lvl1pPr algn="l" defTabSz="914400" rtl="0" eaLnBrk="1" latinLnBrk="0" hangingPunct="1">
        <a:lnSpc>
          <a:spcPct val="90000"/>
        </a:lnSpc>
        <a:spcBef>
          <a:spcPct val="0"/>
        </a:spcBef>
        <a:buNone/>
        <a:defRPr sz="3600" b="1" i="0" kern="1200">
          <a:solidFill>
            <a:schemeClr val="bg1"/>
          </a:solidFill>
          <a:latin typeface="Arial Black" charset="0"/>
          <a:ea typeface="Arial Black" charset="0"/>
          <a:cs typeface="Arial Black" charset="0"/>
        </a:defRPr>
      </a:lvl1pPr>
    </p:titleStyle>
    <p:bodyStyle>
      <a:lvl1pPr marL="228600" indent="-228600" algn="l" defTabSz="914400" rtl="0" eaLnBrk="1" latinLnBrk="0" hangingPunct="1">
        <a:lnSpc>
          <a:spcPct val="90000"/>
        </a:lnSpc>
        <a:spcBef>
          <a:spcPts val="1000"/>
        </a:spcBef>
        <a:buFont typeface="Arial"/>
        <a:buChar char="•"/>
        <a:defRPr sz="2800" b="0" kern="1200">
          <a:solidFill>
            <a:schemeClr val="bg1">
              <a:lumMod val="85000"/>
            </a:schemeClr>
          </a:solidFill>
          <a:latin typeface="+mn-lt"/>
          <a:ea typeface="Arial Narrow" charset="0"/>
          <a:cs typeface="Arial Narrow" charset="0"/>
        </a:defRPr>
      </a:lvl1pPr>
      <a:lvl2pPr marL="685800" indent="-228600" algn="l" defTabSz="914400" rtl="0" eaLnBrk="1" latinLnBrk="0" hangingPunct="1">
        <a:lnSpc>
          <a:spcPct val="90000"/>
        </a:lnSpc>
        <a:spcBef>
          <a:spcPts val="500"/>
        </a:spcBef>
        <a:buFont typeface="Arial"/>
        <a:buChar char="•"/>
        <a:defRPr sz="2400" kern="1200">
          <a:solidFill>
            <a:schemeClr val="bg1">
              <a:lumMod val="85000"/>
            </a:schemeClr>
          </a:solidFill>
          <a:latin typeface="Geometria" charset="0"/>
          <a:ea typeface="Geometria" charset="0"/>
          <a:cs typeface="Geometria" charset="0"/>
        </a:defRPr>
      </a:lvl2pPr>
      <a:lvl3pPr marL="1143000" indent="-228600" algn="l" defTabSz="914400" rtl="0" eaLnBrk="1" latinLnBrk="0" hangingPunct="1">
        <a:lnSpc>
          <a:spcPct val="90000"/>
        </a:lnSpc>
        <a:spcBef>
          <a:spcPts val="500"/>
        </a:spcBef>
        <a:buFont typeface="Arial"/>
        <a:buChar char="•"/>
        <a:defRPr sz="2000" kern="1200">
          <a:solidFill>
            <a:schemeClr val="bg1">
              <a:lumMod val="85000"/>
            </a:schemeClr>
          </a:solidFill>
          <a:latin typeface="Geometria" charset="0"/>
          <a:ea typeface="Geometria" charset="0"/>
          <a:cs typeface="Geometria" charset="0"/>
        </a:defRPr>
      </a:lvl3pPr>
      <a:lvl4pPr marL="1600200" indent="-228600" algn="l" defTabSz="914400" rtl="0" eaLnBrk="1" latinLnBrk="0" hangingPunct="1">
        <a:lnSpc>
          <a:spcPct val="90000"/>
        </a:lnSpc>
        <a:spcBef>
          <a:spcPts val="500"/>
        </a:spcBef>
        <a:buFont typeface="Arial"/>
        <a:buChar char="•"/>
        <a:defRPr sz="1800" kern="1200">
          <a:solidFill>
            <a:schemeClr val="bg1">
              <a:lumMod val="85000"/>
            </a:schemeClr>
          </a:solidFill>
          <a:latin typeface="Geometria" charset="0"/>
          <a:ea typeface="Geometria" charset="0"/>
          <a:cs typeface="Geometria" charset="0"/>
        </a:defRPr>
      </a:lvl4pPr>
      <a:lvl5pPr marL="2057400" indent="-228600" algn="l" defTabSz="914400" rtl="0" eaLnBrk="1" latinLnBrk="0" hangingPunct="1">
        <a:lnSpc>
          <a:spcPct val="90000"/>
        </a:lnSpc>
        <a:spcBef>
          <a:spcPts val="500"/>
        </a:spcBef>
        <a:buFont typeface="Arial"/>
        <a:buChar char="•"/>
        <a:defRPr sz="1800" kern="1200">
          <a:solidFill>
            <a:schemeClr val="bg1">
              <a:lumMod val="85000"/>
            </a:schemeClr>
          </a:solidFill>
          <a:latin typeface="Geometria" charset="0"/>
          <a:ea typeface="Geometria" charset="0"/>
          <a:cs typeface="Geometri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8432849"/>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 id="2147483701" r:id="rId18"/>
    <p:sldLayoutId id="2147483702" r:id="rId19"/>
    <p:sldLayoutId id="2147483703" r:id="rId20"/>
    <p:sldLayoutId id="2147483704" r:id="rId21"/>
    <p:sldLayoutId id="2147483705" r:id="rId22"/>
    <p:sldLayoutId id="2147483706" r:id="rId23"/>
    <p:sldLayoutId id="2147483707" r:id="rId24"/>
    <p:sldLayoutId id="2147483708" r:id="rId25"/>
  </p:sldLayoutIdLst>
  <p:hf sldNum="0" hdr="0" ftr="0" dt="0"/>
  <p:txStyles>
    <p:titleStyle>
      <a:lvl1pPr algn="ctr" defTabSz="455613" rtl="0" eaLnBrk="0" fontAlgn="base" hangingPunct="0">
        <a:spcBef>
          <a:spcPct val="0"/>
        </a:spcBef>
        <a:spcAft>
          <a:spcPct val="0"/>
        </a:spcAft>
        <a:defRPr sz="4400" kern="1200">
          <a:solidFill>
            <a:schemeClr val="tx1"/>
          </a:solidFill>
          <a:latin typeface="Arial" pitchFamily="34" charset="0"/>
          <a:ea typeface="ＭＳ Ｐゴシック" pitchFamily="-109" charset="-128"/>
          <a:cs typeface="Arial" pitchFamily="34" charset="0"/>
        </a:defRPr>
      </a:lvl1pPr>
      <a:lvl2pPr algn="ctr" defTabSz="455613" rtl="0" eaLnBrk="0" fontAlgn="base" hangingPunct="0">
        <a:spcBef>
          <a:spcPct val="0"/>
        </a:spcBef>
        <a:spcAft>
          <a:spcPct val="0"/>
        </a:spcAft>
        <a:defRPr sz="4400">
          <a:solidFill>
            <a:schemeClr val="tx1"/>
          </a:solidFill>
          <a:latin typeface="Arial" pitchFamily="34" charset="0"/>
          <a:ea typeface="ＭＳ Ｐゴシック" pitchFamily="-109" charset="-128"/>
          <a:cs typeface="Arial" pitchFamily="34" charset="0"/>
        </a:defRPr>
      </a:lvl2pPr>
      <a:lvl3pPr algn="ctr" defTabSz="455613" rtl="0" eaLnBrk="0" fontAlgn="base" hangingPunct="0">
        <a:spcBef>
          <a:spcPct val="0"/>
        </a:spcBef>
        <a:spcAft>
          <a:spcPct val="0"/>
        </a:spcAft>
        <a:defRPr sz="4400">
          <a:solidFill>
            <a:schemeClr val="tx1"/>
          </a:solidFill>
          <a:latin typeface="Arial" pitchFamily="34" charset="0"/>
          <a:ea typeface="ＭＳ Ｐゴシック" pitchFamily="-109" charset="-128"/>
          <a:cs typeface="Arial" pitchFamily="34" charset="0"/>
        </a:defRPr>
      </a:lvl3pPr>
      <a:lvl4pPr algn="ctr" defTabSz="455613" rtl="0" eaLnBrk="0" fontAlgn="base" hangingPunct="0">
        <a:spcBef>
          <a:spcPct val="0"/>
        </a:spcBef>
        <a:spcAft>
          <a:spcPct val="0"/>
        </a:spcAft>
        <a:defRPr sz="4400">
          <a:solidFill>
            <a:schemeClr val="tx1"/>
          </a:solidFill>
          <a:latin typeface="Arial" pitchFamily="34" charset="0"/>
          <a:ea typeface="ＭＳ Ｐゴシック" pitchFamily="-109" charset="-128"/>
          <a:cs typeface="Arial" pitchFamily="34" charset="0"/>
        </a:defRPr>
      </a:lvl4pPr>
      <a:lvl5pPr algn="ctr" defTabSz="455613" rtl="0" eaLnBrk="0" fontAlgn="base" hangingPunct="0">
        <a:spcBef>
          <a:spcPct val="0"/>
        </a:spcBef>
        <a:spcAft>
          <a:spcPct val="0"/>
        </a:spcAft>
        <a:defRPr sz="4400">
          <a:solidFill>
            <a:schemeClr val="tx1"/>
          </a:solidFill>
          <a:latin typeface="Arial" pitchFamily="34" charset="0"/>
          <a:ea typeface="ＭＳ Ｐゴシック" pitchFamily="-109" charset="-128"/>
          <a:cs typeface="Arial" pitchFamily="34" charset="0"/>
        </a:defRPr>
      </a:lvl5pPr>
      <a:lvl6pPr marL="457148" algn="ctr" defTabSz="457148" rtl="0" eaLnBrk="1" fontAlgn="base" hangingPunct="1">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6pPr>
      <a:lvl7pPr marL="914294" algn="ctr" defTabSz="457148" rtl="0" eaLnBrk="1" fontAlgn="base" hangingPunct="1">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7pPr>
      <a:lvl8pPr marL="1371442" algn="ctr" defTabSz="457148" rtl="0" eaLnBrk="1" fontAlgn="base" hangingPunct="1">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8pPr>
      <a:lvl9pPr marL="1828590" algn="ctr" defTabSz="457148" rtl="0" eaLnBrk="1" fontAlgn="base" hangingPunct="1">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9pPr>
    </p:titleStyle>
    <p:bodyStyle>
      <a:lvl1pPr marL="341313" indent="-341313" algn="l" defTabSz="455613"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itchFamily="-109" charset="-128"/>
          <a:cs typeface="ＭＳ Ｐゴシック" pitchFamily="-109" charset="-128"/>
        </a:defRPr>
      </a:lvl1pPr>
      <a:lvl2pPr marL="741363" indent="-284163" algn="l" defTabSz="455613"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itchFamily="-109" charset="-128"/>
          <a:cs typeface="ＭＳ Ｐゴシック"/>
        </a:defRPr>
      </a:lvl2pPr>
      <a:lvl3pPr marL="1141413" indent="-227013" algn="l" defTabSz="455613"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9" charset="-128"/>
          <a:cs typeface="ＭＳ Ｐゴシック"/>
        </a:defRPr>
      </a:lvl3pPr>
      <a:lvl4pPr marL="1598613" indent="-227013" algn="l" defTabSz="455613"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9" charset="-128"/>
          <a:cs typeface="ＭＳ Ｐゴシック"/>
        </a:defRPr>
      </a:lvl4pPr>
      <a:lvl5pPr marL="2055813" indent="-227013" algn="l" defTabSz="455613"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9" charset="-128"/>
          <a:cs typeface="ＭＳ Ｐゴシック"/>
        </a:defRPr>
      </a:lvl5pPr>
      <a:lvl6pPr marL="2514310" indent="-228574" algn="l" defTabSz="457148" rtl="0" eaLnBrk="1" latinLnBrk="0" hangingPunct="1">
        <a:spcBef>
          <a:spcPct val="20000"/>
        </a:spcBef>
        <a:buFont typeface="Arial"/>
        <a:buChar char="•"/>
        <a:defRPr sz="2000" kern="1200">
          <a:solidFill>
            <a:schemeClr val="tx1"/>
          </a:solidFill>
          <a:latin typeface="+mn-lt"/>
          <a:ea typeface="+mn-ea"/>
          <a:cs typeface="+mn-cs"/>
        </a:defRPr>
      </a:lvl6pPr>
      <a:lvl7pPr marL="2971458" indent="-228574" algn="l" defTabSz="457148" rtl="0" eaLnBrk="1" latinLnBrk="0" hangingPunct="1">
        <a:spcBef>
          <a:spcPct val="20000"/>
        </a:spcBef>
        <a:buFont typeface="Arial"/>
        <a:buChar char="•"/>
        <a:defRPr sz="2000" kern="1200">
          <a:solidFill>
            <a:schemeClr val="tx1"/>
          </a:solidFill>
          <a:latin typeface="+mn-lt"/>
          <a:ea typeface="+mn-ea"/>
          <a:cs typeface="+mn-cs"/>
        </a:defRPr>
      </a:lvl7pPr>
      <a:lvl8pPr marL="3428606" indent="-228574" algn="l" defTabSz="457148" rtl="0" eaLnBrk="1" latinLnBrk="0" hangingPunct="1">
        <a:spcBef>
          <a:spcPct val="20000"/>
        </a:spcBef>
        <a:buFont typeface="Arial"/>
        <a:buChar char="•"/>
        <a:defRPr sz="2000" kern="1200">
          <a:solidFill>
            <a:schemeClr val="tx1"/>
          </a:solidFill>
          <a:latin typeface="+mn-lt"/>
          <a:ea typeface="+mn-ea"/>
          <a:cs typeface="+mn-cs"/>
        </a:defRPr>
      </a:lvl8pPr>
      <a:lvl9pPr marL="3885754" indent="-228574" algn="l" defTabSz="45714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48" rtl="0" eaLnBrk="1" latinLnBrk="0" hangingPunct="1">
        <a:defRPr sz="1800" kern="1200">
          <a:solidFill>
            <a:schemeClr val="tx1"/>
          </a:solidFill>
          <a:latin typeface="+mn-lt"/>
          <a:ea typeface="+mn-ea"/>
          <a:cs typeface="+mn-cs"/>
        </a:defRPr>
      </a:lvl1pPr>
      <a:lvl2pPr marL="457148" algn="l" defTabSz="457148" rtl="0" eaLnBrk="1" latinLnBrk="0" hangingPunct="1">
        <a:defRPr sz="1800" kern="1200">
          <a:solidFill>
            <a:schemeClr val="tx1"/>
          </a:solidFill>
          <a:latin typeface="+mn-lt"/>
          <a:ea typeface="+mn-ea"/>
          <a:cs typeface="+mn-cs"/>
        </a:defRPr>
      </a:lvl2pPr>
      <a:lvl3pPr marL="914294" algn="l" defTabSz="457148" rtl="0" eaLnBrk="1" latinLnBrk="0" hangingPunct="1">
        <a:defRPr sz="1800" kern="1200">
          <a:solidFill>
            <a:schemeClr val="tx1"/>
          </a:solidFill>
          <a:latin typeface="+mn-lt"/>
          <a:ea typeface="+mn-ea"/>
          <a:cs typeface="+mn-cs"/>
        </a:defRPr>
      </a:lvl3pPr>
      <a:lvl4pPr marL="1371442" algn="l" defTabSz="457148" rtl="0" eaLnBrk="1" latinLnBrk="0" hangingPunct="1">
        <a:defRPr sz="1800" kern="1200">
          <a:solidFill>
            <a:schemeClr val="tx1"/>
          </a:solidFill>
          <a:latin typeface="+mn-lt"/>
          <a:ea typeface="+mn-ea"/>
          <a:cs typeface="+mn-cs"/>
        </a:defRPr>
      </a:lvl4pPr>
      <a:lvl5pPr marL="1828590" algn="l" defTabSz="457148" rtl="0" eaLnBrk="1" latinLnBrk="0" hangingPunct="1">
        <a:defRPr sz="1800" kern="1200">
          <a:solidFill>
            <a:schemeClr val="tx1"/>
          </a:solidFill>
          <a:latin typeface="+mn-lt"/>
          <a:ea typeface="+mn-ea"/>
          <a:cs typeface="+mn-cs"/>
        </a:defRPr>
      </a:lvl5pPr>
      <a:lvl6pPr marL="2285738" algn="l" defTabSz="457148" rtl="0" eaLnBrk="1" latinLnBrk="0" hangingPunct="1">
        <a:defRPr sz="1800" kern="1200">
          <a:solidFill>
            <a:schemeClr val="tx1"/>
          </a:solidFill>
          <a:latin typeface="+mn-lt"/>
          <a:ea typeface="+mn-ea"/>
          <a:cs typeface="+mn-cs"/>
        </a:defRPr>
      </a:lvl6pPr>
      <a:lvl7pPr marL="2742885" algn="l" defTabSz="457148" rtl="0" eaLnBrk="1" latinLnBrk="0" hangingPunct="1">
        <a:defRPr sz="1800" kern="1200">
          <a:solidFill>
            <a:schemeClr val="tx1"/>
          </a:solidFill>
          <a:latin typeface="+mn-lt"/>
          <a:ea typeface="+mn-ea"/>
          <a:cs typeface="+mn-cs"/>
        </a:defRPr>
      </a:lvl7pPr>
      <a:lvl8pPr marL="3200032" algn="l" defTabSz="457148" rtl="0" eaLnBrk="1" latinLnBrk="0" hangingPunct="1">
        <a:defRPr sz="1800" kern="1200">
          <a:solidFill>
            <a:schemeClr val="tx1"/>
          </a:solidFill>
          <a:latin typeface="+mn-lt"/>
          <a:ea typeface="+mn-ea"/>
          <a:cs typeface="+mn-cs"/>
        </a:defRPr>
      </a:lvl8pPr>
      <a:lvl9pPr marL="3657180" algn="l" defTabSz="45714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www.axon.com/training/resources"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axon.com/training-resources"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66775" y="3902075"/>
            <a:ext cx="9829800" cy="1061252"/>
          </a:xfrm>
        </p:spPr>
        <p:txBody>
          <a:bodyPr>
            <a:normAutofit fontScale="90000"/>
          </a:bodyPr>
          <a:lstStyle/>
          <a:p>
            <a:r>
              <a:rPr lang="en-US" sz="4400" dirty="0"/>
              <a:t>TASER CEW  </a:t>
            </a:r>
            <a:br>
              <a:rPr lang="en-US" sz="4400" dirty="0"/>
            </a:br>
            <a:r>
              <a:rPr lang="en-US" sz="4400" dirty="0"/>
              <a:t>Instructor Certification Course </a:t>
            </a:r>
            <a:r>
              <a:rPr lang="en-US" sz="4400" dirty="0">
                <a:solidFill>
                  <a:schemeClr val="tx1"/>
                </a:solidFill>
              </a:rPr>
              <a:t>TASER </a:t>
            </a:r>
            <a:r>
              <a:rPr lang="en-US" dirty="0">
                <a:solidFill>
                  <a:schemeClr val="tx1"/>
                </a:solidFill>
              </a:rPr>
              <a:t>Energy Weapon</a:t>
            </a:r>
            <a:br>
              <a:rPr lang="en-US" sz="4400" dirty="0">
                <a:solidFill>
                  <a:schemeClr val="tx1"/>
                </a:solidFill>
              </a:rPr>
            </a:br>
            <a:r>
              <a:rPr lang="en-US" sz="4400" dirty="0">
                <a:solidFill>
                  <a:schemeClr val="tx1"/>
                </a:solidFill>
              </a:rPr>
              <a:t>Instructor Certification Course</a:t>
            </a:r>
            <a:endParaRPr lang="en-US" dirty="0">
              <a:solidFill>
                <a:schemeClr val="tx1"/>
              </a:solidFill>
            </a:endParaRPr>
          </a:p>
        </p:txBody>
      </p:sp>
      <p:sp>
        <p:nvSpPr>
          <p:cNvPr id="3" name="Subtitle 2"/>
          <p:cNvSpPr>
            <a:spLocks noGrp="1"/>
          </p:cNvSpPr>
          <p:nvPr>
            <p:ph type="subTitle" idx="1"/>
          </p:nvPr>
        </p:nvSpPr>
        <p:spPr>
          <a:xfrm>
            <a:off x="914400" y="5005510"/>
            <a:ext cx="9829800" cy="878139"/>
          </a:xfrm>
        </p:spPr>
        <p:txBody>
          <a:bodyPr vert="horz" lIns="91440" tIns="45720" rIns="91440" bIns="45720" rtlCol="0" anchor="t">
            <a:noAutofit/>
          </a:bodyPr>
          <a:lstStyle/>
          <a:p>
            <a:r>
              <a:rPr lang="en-US" sz="1600" b="1" dirty="0">
                <a:solidFill>
                  <a:schemeClr val="tx1"/>
                </a:solidFill>
              </a:rPr>
              <a:t>Axon Training</a:t>
            </a:r>
            <a:endParaRPr lang="en-US" sz="1600" dirty="0">
              <a:solidFill>
                <a:schemeClr val="tx1"/>
              </a:solidFill>
            </a:endParaRPr>
          </a:p>
          <a:p>
            <a:r>
              <a:rPr lang="en-US" sz="1600" dirty="0">
                <a:solidFill>
                  <a:schemeClr val="tx1"/>
                </a:solidFill>
              </a:rPr>
              <a:t>1 day Instructor Course – Practical Day Session</a:t>
            </a:r>
          </a:p>
          <a:p>
            <a:r>
              <a:rPr lang="en-US" sz="1600" dirty="0">
                <a:solidFill>
                  <a:schemeClr val="tx1"/>
                </a:solidFill>
              </a:rPr>
              <a:t>Version 22: RBT Release, April 1, 2022</a:t>
            </a:r>
          </a:p>
          <a:p>
            <a:endParaRPr lang="en-US" sz="1600" dirty="0">
              <a:solidFill>
                <a:srgbClr val="FED800"/>
              </a:solidFill>
            </a:endParaRPr>
          </a:p>
        </p:txBody>
      </p:sp>
      <p:pic>
        <p:nvPicPr>
          <p:cNvPr id="6" name="Picture 5">
            <a:extLst>
              <a:ext uri="{FF2B5EF4-FFF2-40B4-BE49-F238E27FC236}">
                <a16:creationId xmlns:a16="http://schemas.microsoft.com/office/drawing/2014/main" id="{08234190-2701-4430-A726-0E1428F9CE65}"/>
              </a:ext>
            </a:extLst>
          </p:cNvPr>
          <p:cNvPicPr>
            <a:picLocks noChangeAspect="1"/>
          </p:cNvPicPr>
          <p:nvPr/>
        </p:nvPicPr>
        <p:blipFill>
          <a:blip r:embed="rId3"/>
          <a:stretch>
            <a:fillRect/>
          </a:stretch>
        </p:blipFill>
        <p:spPr>
          <a:xfrm>
            <a:off x="9689074" y="267612"/>
            <a:ext cx="1609190" cy="1609190"/>
          </a:xfrm>
          <a:prstGeom prst="rect">
            <a:avLst/>
          </a:prstGeom>
        </p:spPr>
      </p:pic>
      <p:pic>
        <p:nvPicPr>
          <p:cNvPr id="1032" name="Picture 8">
            <a:extLst>
              <a:ext uri="{FF2B5EF4-FFF2-40B4-BE49-F238E27FC236}">
                <a16:creationId xmlns:a16="http://schemas.microsoft.com/office/drawing/2014/main" id="{1AB1766F-FF78-48C5-AFDA-33F83B28133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2430" t="36945" r="19355" b="36401"/>
          <a:stretch/>
        </p:blipFill>
        <p:spPr bwMode="auto">
          <a:xfrm>
            <a:off x="914400" y="718088"/>
            <a:ext cx="2910287" cy="708238"/>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FE3343B3-BD49-431E-A4B5-D2158A875BA3}"/>
              </a:ext>
            </a:extLst>
          </p:cNvPr>
          <p:cNvSpPr/>
          <p:nvPr/>
        </p:nvSpPr>
        <p:spPr>
          <a:xfrm>
            <a:off x="-20638" y="3902075"/>
            <a:ext cx="236538" cy="1157288"/>
          </a:xfrm>
          <a:prstGeom prst="rect">
            <a:avLst/>
          </a:prstGeom>
          <a:solidFill>
            <a:srgbClr val="FED800"/>
          </a:solidFill>
          <a:ln>
            <a:noFill/>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defRPr/>
            </a:pPr>
            <a:endParaRPr lang="en-US" sz="1755">
              <a:solidFill>
                <a:srgbClr val="FED800"/>
              </a:solidFill>
            </a:endParaRPr>
          </a:p>
        </p:txBody>
      </p:sp>
      <p:sp>
        <p:nvSpPr>
          <p:cNvPr id="22" name="Rectangle 21">
            <a:extLst>
              <a:ext uri="{FF2B5EF4-FFF2-40B4-BE49-F238E27FC236}">
                <a16:creationId xmlns:a16="http://schemas.microsoft.com/office/drawing/2014/main" id="{9AF98867-2B6F-4FF3-9E57-7F4E3D510A8A}"/>
              </a:ext>
            </a:extLst>
          </p:cNvPr>
          <p:cNvSpPr/>
          <p:nvPr/>
        </p:nvSpPr>
        <p:spPr>
          <a:xfrm>
            <a:off x="9756839" y="6522513"/>
            <a:ext cx="2467086" cy="307777"/>
          </a:xfrm>
          <a:prstGeom prst="rect">
            <a:avLst/>
          </a:prstGeom>
        </p:spPr>
        <p:txBody>
          <a:bodyPr wrap="none">
            <a:spAutoFit/>
          </a:bodyPr>
          <a:lstStyle/>
          <a:p>
            <a:pPr defTabSz="914400"/>
            <a:r>
              <a:rPr lang="en-US" sz="1400" dirty="0">
                <a:solidFill>
                  <a:prstClr val="black"/>
                </a:solidFill>
                <a:latin typeface="Arial"/>
              </a:rPr>
              <a:t>© 2022 Axon Enterprise, Inc.</a:t>
            </a:r>
          </a:p>
        </p:txBody>
      </p:sp>
    </p:spTree>
    <p:extLst>
      <p:ext uri="{BB962C8B-B14F-4D97-AF65-F5344CB8AC3E}">
        <p14:creationId xmlns:p14="http://schemas.microsoft.com/office/powerpoint/2010/main" val="3528190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b="1">
                <a:solidFill>
                  <a:schemeClr val="bg1"/>
                </a:solidFill>
              </a:rPr>
              <a:t>Certification Requirements</a:t>
            </a:r>
            <a:endParaRPr lang="en-US" b="1" dirty="0">
              <a:solidFill>
                <a:schemeClr val="bg1"/>
              </a:solidFill>
            </a:endParaRPr>
          </a:p>
        </p:txBody>
      </p:sp>
      <p:sp>
        <p:nvSpPr>
          <p:cNvPr id="3" name="Content Placeholder 2"/>
          <p:cNvSpPr>
            <a:spLocks noGrp="1"/>
          </p:cNvSpPr>
          <p:nvPr>
            <p:ph idx="1"/>
          </p:nvPr>
        </p:nvSpPr>
        <p:spPr/>
        <p:txBody>
          <a:bodyPr>
            <a:normAutofit/>
          </a:bodyPr>
          <a:lstStyle/>
          <a:p>
            <a:pPr marL="0" indent="0">
              <a:buNone/>
              <a:defRPr/>
            </a:pPr>
            <a:r>
              <a:rPr lang="en-US" altLang="ja-JP" dirty="0">
                <a:ea typeface="MS PGothic" panose="020B0600070205080204" pitchFamily="34" charset="-128"/>
              </a:rPr>
              <a:t>	</a:t>
            </a:r>
            <a:endParaRPr lang="en-US" dirty="0"/>
          </a:p>
        </p:txBody>
      </p:sp>
      <p:sp>
        <p:nvSpPr>
          <p:cNvPr id="47" name="Content Placeholder 46">
            <a:extLst>
              <a:ext uri="{FF2B5EF4-FFF2-40B4-BE49-F238E27FC236}">
                <a16:creationId xmlns:a16="http://schemas.microsoft.com/office/drawing/2014/main" id="{C4395C35-2991-4EBF-9D02-E0F1191E0BC4}"/>
              </a:ext>
            </a:extLst>
          </p:cNvPr>
          <p:cNvSpPr>
            <a:spLocks noGrp="1"/>
          </p:cNvSpPr>
          <p:nvPr>
            <p:ph sz="quarter" idx="13"/>
          </p:nvPr>
        </p:nvSpPr>
        <p:spPr/>
        <p:txBody>
          <a:bodyPr/>
          <a:lstStyle/>
          <a:p>
            <a:pPr marL="0" indent="0">
              <a:buNone/>
            </a:pPr>
            <a:r>
              <a:rPr lang="en-US" sz="3600" dirty="0">
                <a:solidFill>
                  <a:srgbClr val="FF0000"/>
                </a:solidFill>
              </a:rPr>
              <a:t>Safety Rules</a:t>
            </a:r>
            <a:endParaRPr lang="en-US" sz="3600" dirty="0"/>
          </a:p>
        </p:txBody>
      </p:sp>
      <p:sp>
        <p:nvSpPr>
          <p:cNvPr id="49" name="Rectangle 48">
            <a:extLst>
              <a:ext uri="{FF2B5EF4-FFF2-40B4-BE49-F238E27FC236}">
                <a16:creationId xmlns:a16="http://schemas.microsoft.com/office/drawing/2014/main" id="{4D786AC0-C6AB-49E7-BF1A-CC96382FABCB}"/>
              </a:ext>
            </a:extLst>
          </p:cNvPr>
          <p:cNvSpPr/>
          <p:nvPr/>
        </p:nvSpPr>
        <p:spPr>
          <a:xfrm>
            <a:off x="6300688" y="2405312"/>
            <a:ext cx="3138750" cy="51495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8" name="TextBox 7">
            <a:extLst>
              <a:ext uri="{FF2B5EF4-FFF2-40B4-BE49-F238E27FC236}">
                <a16:creationId xmlns:a16="http://schemas.microsoft.com/office/drawing/2014/main" id="{98EB1C5A-D238-4110-9D12-71FA05CECEBC}"/>
              </a:ext>
            </a:extLst>
          </p:cNvPr>
          <p:cNvSpPr txBox="1"/>
          <p:nvPr/>
        </p:nvSpPr>
        <p:spPr bwMode="auto">
          <a:xfrm>
            <a:off x="3814481" y="731836"/>
            <a:ext cx="8256741" cy="5693866"/>
          </a:xfrm>
          <a:prstGeom prst="rect">
            <a:avLst/>
          </a:prstGeom>
          <a:noFill/>
          <a:ln w="9525">
            <a:noFill/>
            <a:miter lim="800000"/>
            <a:headEnd/>
            <a:tailEnd/>
          </a:ln>
        </p:spPr>
        <p:txBody>
          <a:bodyPr wrap="square">
            <a:spAutoFit/>
          </a:bodyPr>
          <a:lstStyle/>
          <a:p>
            <a:pPr marL="227013" indent="-227013">
              <a:buClr>
                <a:srgbClr val="FF0000"/>
              </a:buClr>
              <a:buFont typeface="Wingdings" panose="05000000000000000000" pitchFamily="2" charset="2"/>
              <a:buChar char="§"/>
            </a:pPr>
            <a:r>
              <a:rPr lang="en-US" sz="2800" dirty="0">
                <a:latin typeface="Arial" panose="020B0604020202020204" pitchFamily="34" charset="0"/>
                <a:cs typeface="Arial" panose="020B0604020202020204" pitchFamily="34" charset="0"/>
              </a:rPr>
              <a:t>No live firearms in the training area</a:t>
            </a:r>
          </a:p>
          <a:p>
            <a:pPr marL="227013" indent="-227013">
              <a:buClr>
                <a:srgbClr val="FF0000"/>
              </a:buClr>
              <a:buFont typeface="Wingdings" panose="05000000000000000000" pitchFamily="2" charset="2"/>
              <a:buChar char="§"/>
            </a:pPr>
            <a:r>
              <a:rPr lang="en-US" altLang="en-US" sz="2800" b="1" dirty="0">
                <a:latin typeface="Arial" panose="020B0604020202020204" pitchFamily="34" charset="0"/>
                <a:ea typeface="ＭＳ Ｐゴシック" charset="-128"/>
                <a:cs typeface="Arial" panose="020B0604020202020204" pitchFamily="34" charset="0"/>
              </a:rPr>
              <a:t>Every participant is responsible for immediately reporting any safety issues.</a:t>
            </a:r>
            <a:r>
              <a:rPr lang="en-US" altLang="en-US" sz="2800" dirty="0">
                <a:latin typeface="Arial" panose="020B0604020202020204" pitchFamily="34" charset="0"/>
                <a:ea typeface="ＭＳ Ｐゴシック" charset="-128"/>
                <a:cs typeface="Arial" panose="020B0604020202020204" pitchFamily="34" charset="0"/>
              </a:rPr>
              <a:t>  If an unsafe condition occurs or is noticed during an exercise, the student or instructor observing the unsafe condition will call </a:t>
            </a:r>
            <a:r>
              <a:rPr lang="ja-JP" altLang="en-US" sz="2800" b="1" dirty="0">
                <a:latin typeface="Arial" panose="020B0604020202020204" pitchFamily="34" charset="0"/>
                <a:ea typeface="ＭＳ Ｐゴシック" charset="-128"/>
                <a:cs typeface="Arial" panose="020B0604020202020204" pitchFamily="34" charset="0"/>
              </a:rPr>
              <a:t>“</a:t>
            </a:r>
            <a:r>
              <a:rPr lang="en-US" altLang="ja-JP" sz="2800" b="1" dirty="0">
                <a:latin typeface="Arial" panose="020B0604020202020204" pitchFamily="34" charset="0"/>
                <a:ea typeface="ＭＳ Ｐゴシック" charset="-128"/>
                <a:cs typeface="Arial" panose="020B0604020202020204" pitchFamily="34" charset="0"/>
              </a:rPr>
              <a:t>STOP ACTION!</a:t>
            </a:r>
            <a:r>
              <a:rPr lang="ja-JP" altLang="en-US" sz="2800" b="1" dirty="0">
                <a:latin typeface="Arial" panose="020B0604020202020204" pitchFamily="34" charset="0"/>
                <a:ea typeface="ＭＳ Ｐゴシック" charset="-128"/>
                <a:cs typeface="Arial" panose="020B0604020202020204" pitchFamily="34" charset="0"/>
              </a:rPr>
              <a:t>”</a:t>
            </a:r>
            <a:endParaRPr lang="en-US" altLang="ja-JP" sz="2800" b="1" dirty="0">
              <a:latin typeface="Arial" panose="020B0604020202020204" pitchFamily="34" charset="0"/>
              <a:ea typeface="ＭＳ Ｐゴシック" charset="-128"/>
              <a:cs typeface="Arial" panose="020B0604020202020204" pitchFamily="34" charset="0"/>
            </a:endParaRPr>
          </a:p>
          <a:p>
            <a:pPr marL="227013" indent="-227013">
              <a:buClr>
                <a:srgbClr val="FF0000"/>
              </a:buClr>
              <a:buFont typeface="Wingdings" panose="05000000000000000000" pitchFamily="2" charset="2"/>
              <a:buChar char="§"/>
            </a:pPr>
            <a:r>
              <a:rPr lang="en-US" altLang="en-US" sz="2800" dirty="0">
                <a:latin typeface="Arial" panose="020B0604020202020204" pitchFamily="34" charset="0"/>
                <a:ea typeface="ＭＳ Ｐゴシック" charset="-128"/>
                <a:cs typeface="Arial" panose="020B0604020202020204" pitchFamily="34" charset="0"/>
              </a:rPr>
              <a:t>All activity will stop when any student or instructor calls</a:t>
            </a:r>
            <a:r>
              <a:rPr lang="en-US" altLang="en-US" sz="2800" b="1" dirty="0">
                <a:latin typeface="Arial" panose="020B0604020202020204" pitchFamily="34" charset="0"/>
                <a:ea typeface="ＭＳ Ｐゴシック" charset="-128"/>
                <a:cs typeface="Arial" panose="020B0604020202020204" pitchFamily="34" charset="0"/>
              </a:rPr>
              <a:t> </a:t>
            </a:r>
            <a:r>
              <a:rPr lang="ja-JP" altLang="en-US" sz="2800" b="1" dirty="0">
                <a:latin typeface="Arial" panose="020B0604020202020204" pitchFamily="34" charset="0"/>
                <a:ea typeface="ＭＳ Ｐゴシック" charset="-128"/>
                <a:cs typeface="Arial" panose="020B0604020202020204" pitchFamily="34" charset="0"/>
              </a:rPr>
              <a:t>“</a:t>
            </a:r>
            <a:r>
              <a:rPr lang="en-US" altLang="ja-JP" sz="2800" b="1" dirty="0">
                <a:latin typeface="Arial" panose="020B0604020202020204" pitchFamily="34" charset="0"/>
                <a:ea typeface="ＭＳ Ｐゴシック" charset="-128"/>
                <a:cs typeface="Arial" panose="020B0604020202020204" pitchFamily="34" charset="0"/>
              </a:rPr>
              <a:t>STOP ACTION!</a:t>
            </a:r>
            <a:r>
              <a:rPr lang="ja-JP" altLang="en-US" sz="2800" b="1" dirty="0">
                <a:latin typeface="Arial" panose="020B0604020202020204" pitchFamily="34" charset="0"/>
                <a:ea typeface="ＭＳ Ｐゴシック" charset="-128"/>
                <a:cs typeface="Arial" panose="020B0604020202020204" pitchFamily="34" charset="0"/>
              </a:rPr>
              <a:t>”</a:t>
            </a:r>
            <a:endParaRPr lang="en-US" altLang="ja-JP" sz="2800" b="1" dirty="0">
              <a:latin typeface="Arial" panose="020B0604020202020204" pitchFamily="34" charset="0"/>
              <a:ea typeface="ＭＳ Ｐゴシック" charset="-128"/>
              <a:cs typeface="Arial" panose="020B0604020202020204" pitchFamily="34" charset="0"/>
            </a:endParaRPr>
          </a:p>
          <a:p>
            <a:pPr marL="227013" indent="-227013">
              <a:buClr>
                <a:srgbClr val="FF0000"/>
              </a:buClr>
              <a:buFont typeface="Wingdings" panose="05000000000000000000" pitchFamily="2" charset="2"/>
              <a:buChar char="§"/>
            </a:pPr>
            <a:r>
              <a:rPr lang="en-US" sz="2800" dirty="0">
                <a:latin typeface="Arial" panose="020B0604020202020204" pitchFamily="34" charset="0"/>
                <a:cs typeface="Arial" panose="020B0604020202020204" pitchFamily="34" charset="0"/>
              </a:rPr>
              <a:t>Do not arm an energy weapon until directed to do so by the instructor</a:t>
            </a:r>
          </a:p>
          <a:p>
            <a:pPr marL="227013" indent="-227013">
              <a:buClr>
                <a:srgbClr val="FF0000"/>
              </a:buClr>
              <a:buFont typeface="Wingdings" panose="05000000000000000000" pitchFamily="2" charset="2"/>
              <a:buChar char="§"/>
            </a:pPr>
            <a:r>
              <a:rPr lang="en-US" sz="2800" dirty="0">
                <a:latin typeface="Arial" panose="020B0604020202020204" pitchFamily="34" charset="0"/>
                <a:cs typeface="Arial" panose="020B0604020202020204" pitchFamily="34" charset="0"/>
              </a:rPr>
              <a:t>Do not point an energy weapon at any person or body part while loaded with a live cartridge unless you intend on deploying the energy weapon</a:t>
            </a:r>
          </a:p>
        </p:txBody>
      </p:sp>
    </p:spTree>
    <p:extLst>
      <p:ext uri="{BB962C8B-B14F-4D97-AF65-F5344CB8AC3E}">
        <p14:creationId xmlns:p14="http://schemas.microsoft.com/office/powerpoint/2010/main" val="4013811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b="1">
                <a:solidFill>
                  <a:schemeClr val="bg1"/>
                </a:solidFill>
              </a:rPr>
              <a:t>Certification Requirements</a:t>
            </a:r>
            <a:endParaRPr lang="en-US" b="1" dirty="0">
              <a:solidFill>
                <a:schemeClr val="bg1"/>
              </a:solidFill>
            </a:endParaRPr>
          </a:p>
        </p:txBody>
      </p:sp>
      <p:sp>
        <p:nvSpPr>
          <p:cNvPr id="3" name="Content Placeholder 2"/>
          <p:cNvSpPr>
            <a:spLocks noGrp="1"/>
          </p:cNvSpPr>
          <p:nvPr>
            <p:ph idx="1"/>
          </p:nvPr>
        </p:nvSpPr>
        <p:spPr/>
        <p:txBody>
          <a:bodyPr>
            <a:normAutofit/>
          </a:bodyPr>
          <a:lstStyle/>
          <a:p>
            <a:pPr marL="0" indent="0">
              <a:buNone/>
              <a:defRPr/>
            </a:pPr>
            <a:r>
              <a:rPr lang="en-US" altLang="ja-JP" dirty="0">
                <a:ea typeface="MS PGothic" panose="020B0600070205080204" pitchFamily="34" charset="-128"/>
              </a:rPr>
              <a:t>	</a:t>
            </a:r>
            <a:endParaRPr lang="en-US" dirty="0"/>
          </a:p>
        </p:txBody>
      </p:sp>
      <p:sp>
        <p:nvSpPr>
          <p:cNvPr id="47" name="Content Placeholder 46">
            <a:extLst>
              <a:ext uri="{FF2B5EF4-FFF2-40B4-BE49-F238E27FC236}">
                <a16:creationId xmlns:a16="http://schemas.microsoft.com/office/drawing/2014/main" id="{C4395C35-2991-4EBF-9D02-E0F1191E0BC4}"/>
              </a:ext>
            </a:extLst>
          </p:cNvPr>
          <p:cNvSpPr>
            <a:spLocks noGrp="1"/>
          </p:cNvSpPr>
          <p:nvPr>
            <p:ph sz="quarter" idx="13"/>
          </p:nvPr>
        </p:nvSpPr>
        <p:spPr/>
        <p:txBody>
          <a:bodyPr/>
          <a:lstStyle/>
          <a:p>
            <a:pPr marL="0" indent="0">
              <a:buNone/>
            </a:pPr>
            <a:r>
              <a:rPr lang="en-US" sz="3600" dirty="0">
                <a:solidFill>
                  <a:srgbClr val="FF0000"/>
                </a:solidFill>
              </a:rPr>
              <a:t>Safety Rules</a:t>
            </a:r>
            <a:endParaRPr lang="en-US" sz="3600" dirty="0"/>
          </a:p>
        </p:txBody>
      </p:sp>
      <p:sp>
        <p:nvSpPr>
          <p:cNvPr id="49" name="Rectangle 48">
            <a:extLst>
              <a:ext uri="{FF2B5EF4-FFF2-40B4-BE49-F238E27FC236}">
                <a16:creationId xmlns:a16="http://schemas.microsoft.com/office/drawing/2014/main" id="{4D786AC0-C6AB-49E7-BF1A-CC96382FABCB}"/>
              </a:ext>
            </a:extLst>
          </p:cNvPr>
          <p:cNvSpPr/>
          <p:nvPr/>
        </p:nvSpPr>
        <p:spPr>
          <a:xfrm>
            <a:off x="6300688" y="2405312"/>
            <a:ext cx="3138750" cy="51495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8" name="TextBox 7">
            <a:extLst>
              <a:ext uri="{FF2B5EF4-FFF2-40B4-BE49-F238E27FC236}">
                <a16:creationId xmlns:a16="http://schemas.microsoft.com/office/drawing/2014/main" id="{98EB1C5A-D238-4110-9D12-71FA05CECEBC}"/>
              </a:ext>
            </a:extLst>
          </p:cNvPr>
          <p:cNvSpPr txBox="1"/>
          <p:nvPr/>
        </p:nvSpPr>
        <p:spPr bwMode="auto">
          <a:xfrm>
            <a:off x="3850713" y="731836"/>
            <a:ext cx="8091768" cy="5386090"/>
          </a:xfrm>
          <a:prstGeom prst="rect">
            <a:avLst/>
          </a:prstGeom>
          <a:noFill/>
          <a:ln w="9525">
            <a:noFill/>
            <a:miter lim="800000"/>
            <a:headEnd/>
            <a:tailEnd/>
          </a:ln>
        </p:spPr>
        <p:txBody>
          <a:bodyPr wrap="square">
            <a:spAutoFit/>
          </a:bodyPr>
          <a:lstStyle/>
          <a:p>
            <a:pPr marL="227013" indent="-227013">
              <a:buClr>
                <a:srgbClr val="FF0000"/>
              </a:buClr>
              <a:buFont typeface="Wingdings" panose="05000000000000000000" pitchFamily="2" charset="2"/>
              <a:buChar char="§"/>
            </a:pPr>
            <a:r>
              <a:rPr lang="en-US" altLang="en-US" sz="2800" dirty="0">
                <a:latin typeface="Arial" panose="020B0604020202020204" pitchFamily="34" charset="0"/>
                <a:ea typeface="ＭＳ Ｐゴシック" charset="-128"/>
                <a:cs typeface="Arial" panose="020B0604020202020204" pitchFamily="34" charset="0"/>
              </a:rPr>
              <a:t>Protective eyewear MUST be worn at all times during any weapons handling—including during exposures</a:t>
            </a:r>
            <a:endParaRPr lang="en-US" sz="2800" dirty="0">
              <a:latin typeface="Arial" panose="020B0604020202020204" pitchFamily="34" charset="0"/>
              <a:cs typeface="Arial" panose="020B0604020202020204" pitchFamily="34" charset="0"/>
            </a:endParaRPr>
          </a:p>
          <a:p>
            <a:pPr marL="227013" indent="-227013">
              <a:buClr>
                <a:srgbClr val="FF0000"/>
              </a:buClr>
              <a:buFont typeface="Wingdings" panose="05000000000000000000" pitchFamily="2" charset="2"/>
              <a:buChar char="§"/>
            </a:pPr>
            <a:r>
              <a:rPr lang="en-US" sz="2800" dirty="0">
                <a:latin typeface="Arial" panose="020B0604020202020204" pitchFamily="34" charset="0"/>
                <a:cs typeface="Arial" panose="020B0604020202020204" pitchFamily="34" charset="0"/>
              </a:rPr>
              <a:t>LASERs must not be pointed at eyes</a:t>
            </a:r>
          </a:p>
          <a:p>
            <a:pPr marL="227013" indent="-227013">
              <a:buClr>
                <a:srgbClr val="FF0000"/>
              </a:buClr>
              <a:buFont typeface="Wingdings" panose="05000000000000000000" pitchFamily="2" charset="2"/>
              <a:buChar char="§"/>
            </a:pPr>
            <a:r>
              <a:rPr lang="en-US" sz="2800" dirty="0">
                <a:latin typeface="Arial" panose="020B0604020202020204" pitchFamily="34" charset="0"/>
                <a:cs typeface="Arial" panose="020B0604020202020204" pitchFamily="34" charset="0"/>
              </a:rPr>
              <a:t>One student or instructor will act as a safety officer for all drills and scenarios</a:t>
            </a:r>
          </a:p>
          <a:p>
            <a:pPr marL="227013" indent="-227013">
              <a:lnSpc>
                <a:spcPct val="100000"/>
              </a:lnSpc>
              <a:spcBef>
                <a:spcPts val="585"/>
              </a:spcBef>
              <a:buClr>
                <a:srgbClr val="FF0000"/>
              </a:buClr>
              <a:buFont typeface="Wingdings" charset="2"/>
              <a:buChar char="§"/>
            </a:pPr>
            <a:r>
              <a:rPr lang="en-US" altLang="en-US" sz="2800" dirty="0">
                <a:latin typeface="Arial" panose="020B0604020202020204" pitchFamily="34" charset="0"/>
                <a:ea typeface="ＭＳ Ｐゴシック" charset="-128"/>
                <a:cs typeface="Arial" panose="020B0604020202020204" pitchFamily="34" charset="0"/>
              </a:rPr>
              <a:t>During training scenarios, only use:</a:t>
            </a:r>
          </a:p>
          <a:p>
            <a:pPr marL="460375" lvl="1" indent="-233363">
              <a:lnSpc>
                <a:spcPct val="100000"/>
              </a:lnSpc>
              <a:spcBef>
                <a:spcPts val="585"/>
              </a:spcBef>
              <a:buClr>
                <a:srgbClr val="FF0000"/>
              </a:buClr>
              <a:buSzPct val="50000"/>
              <a:buFont typeface="Wingdings" pitchFamily="2" charset="2"/>
              <a:buChar char="q"/>
            </a:pPr>
            <a:r>
              <a:rPr lang="en-US" altLang="en-US" sz="2400" dirty="0">
                <a:solidFill>
                  <a:schemeClr val="accent1">
                    <a:lumMod val="75000"/>
                  </a:schemeClr>
                </a:solidFill>
                <a:latin typeface="Arial" panose="020B0604020202020204" pitchFamily="34" charset="0"/>
                <a:ea typeface="ＭＳ Ｐゴシック" charset="-128"/>
                <a:cs typeface="Arial" panose="020B0604020202020204" pitchFamily="34" charset="0"/>
              </a:rPr>
              <a:t>Blue</a:t>
            </a:r>
            <a:r>
              <a:rPr lang="en-US" altLang="en-US" sz="2400" dirty="0">
                <a:latin typeface="Arial" panose="020B0604020202020204" pitchFamily="34" charset="0"/>
                <a:ea typeface="ＭＳ Ｐゴシック" charset="-128"/>
                <a:cs typeface="Arial" panose="020B0604020202020204" pitchFamily="34" charset="0"/>
              </a:rPr>
              <a:t> LS cartridges (X26P, X2) with simulation suit</a:t>
            </a:r>
          </a:p>
          <a:p>
            <a:pPr marL="460375" lvl="1" indent="-233363">
              <a:lnSpc>
                <a:spcPct val="100000"/>
              </a:lnSpc>
              <a:spcBef>
                <a:spcPts val="585"/>
              </a:spcBef>
              <a:buClr>
                <a:srgbClr val="FF0000"/>
              </a:buClr>
              <a:buSzPct val="50000"/>
              <a:buFont typeface="Wingdings" pitchFamily="2" charset="2"/>
              <a:buChar char="q"/>
            </a:pPr>
            <a:r>
              <a:rPr lang="en-US" altLang="en-US" sz="2400" dirty="0">
                <a:solidFill>
                  <a:schemeClr val="accent1">
                    <a:lumMod val="75000"/>
                  </a:schemeClr>
                </a:solidFill>
                <a:latin typeface="Arial" panose="020B0604020202020204" pitchFamily="34" charset="0"/>
                <a:ea typeface="ＭＳ Ｐゴシック" charset="-128"/>
                <a:cs typeface="Arial" panose="020B0604020202020204" pitchFamily="34" charset="0"/>
              </a:rPr>
              <a:t>Blue</a:t>
            </a:r>
            <a:r>
              <a:rPr lang="en-US" altLang="en-US" sz="2400" dirty="0">
                <a:latin typeface="Arial" panose="020B0604020202020204" pitchFamily="34" charset="0"/>
                <a:ea typeface="ＭＳ Ｐゴシック" charset="-128"/>
                <a:cs typeface="Arial" panose="020B0604020202020204" pitchFamily="34" charset="0"/>
              </a:rPr>
              <a:t> Hook And Loop Training (HALT) cartridges (TASER 7, TASER 7 CQ) with HALT protective suit</a:t>
            </a:r>
          </a:p>
          <a:p>
            <a:pPr marL="227013" lvl="0" indent="-227013">
              <a:lnSpc>
                <a:spcPct val="100000"/>
              </a:lnSpc>
              <a:spcBef>
                <a:spcPts val="585"/>
              </a:spcBef>
              <a:buClr>
                <a:srgbClr val="FF0000"/>
              </a:buClr>
              <a:buFont typeface="Wingdings" charset="2"/>
              <a:buChar char="§"/>
            </a:pPr>
            <a:r>
              <a:rPr lang="en-US" altLang="en-US" sz="2800" dirty="0">
                <a:solidFill>
                  <a:prstClr val="black"/>
                </a:solidFill>
                <a:latin typeface="Arial" panose="020B0604020202020204" pitchFamily="34" charset="0"/>
                <a:ea typeface="ＭＳ Ｐゴシック" charset="-128"/>
                <a:cs typeface="Arial" panose="020B0604020202020204" pitchFamily="34" charset="0"/>
              </a:rPr>
              <a:t>Probes must be removed according to proper protocol</a:t>
            </a:r>
          </a:p>
        </p:txBody>
      </p:sp>
    </p:spTree>
    <p:extLst>
      <p:ext uri="{BB962C8B-B14F-4D97-AF65-F5344CB8AC3E}">
        <p14:creationId xmlns:p14="http://schemas.microsoft.com/office/powerpoint/2010/main" val="1000169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b="1" dirty="0">
                <a:solidFill>
                  <a:schemeClr val="bg1"/>
                </a:solidFill>
              </a:rPr>
              <a:t>Certification Requirements</a:t>
            </a:r>
          </a:p>
        </p:txBody>
      </p:sp>
      <p:sp>
        <p:nvSpPr>
          <p:cNvPr id="3" name="Content Placeholder 2"/>
          <p:cNvSpPr>
            <a:spLocks noGrp="1"/>
          </p:cNvSpPr>
          <p:nvPr>
            <p:ph idx="1"/>
          </p:nvPr>
        </p:nvSpPr>
        <p:spPr>
          <a:xfrm>
            <a:off x="3454400" y="1129553"/>
            <a:ext cx="8127999" cy="4996611"/>
          </a:xfrm>
        </p:spPr>
        <p:txBody>
          <a:bodyPr>
            <a:normAutofit/>
          </a:bodyPr>
          <a:lstStyle/>
          <a:p>
            <a:pPr marL="0" indent="0">
              <a:buNone/>
              <a:defRPr/>
            </a:pPr>
            <a:r>
              <a:rPr lang="en-US" altLang="ja-JP" dirty="0">
                <a:ea typeface="MS PGothic" panose="020B0600070205080204" pitchFamily="34" charset="-128"/>
              </a:rPr>
              <a:t>	</a:t>
            </a:r>
            <a:endParaRPr lang="en-US" dirty="0"/>
          </a:p>
        </p:txBody>
      </p:sp>
      <p:sp>
        <p:nvSpPr>
          <p:cNvPr id="47" name="Content Placeholder 46">
            <a:extLst>
              <a:ext uri="{FF2B5EF4-FFF2-40B4-BE49-F238E27FC236}">
                <a16:creationId xmlns:a16="http://schemas.microsoft.com/office/drawing/2014/main" id="{C4395C35-2991-4EBF-9D02-E0F1191E0BC4}"/>
              </a:ext>
            </a:extLst>
          </p:cNvPr>
          <p:cNvSpPr>
            <a:spLocks noGrp="1"/>
          </p:cNvSpPr>
          <p:nvPr>
            <p:ph sz="quarter" idx="13"/>
          </p:nvPr>
        </p:nvSpPr>
        <p:spPr/>
        <p:txBody>
          <a:bodyPr/>
          <a:lstStyle/>
          <a:p>
            <a:pPr marL="0" indent="0">
              <a:buNone/>
            </a:pPr>
            <a:r>
              <a:rPr lang="en-US" sz="3600" dirty="0">
                <a:solidFill>
                  <a:srgbClr val="FF0000"/>
                </a:solidFill>
              </a:rPr>
              <a:t>Safety Rules</a:t>
            </a:r>
            <a:endParaRPr lang="en-US" sz="3600" dirty="0"/>
          </a:p>
        </p:txBody>
      </p:sp>
      <p:sp>
        <p:nvSpPr>
          <p:cNvPr id="49" name="Rectangle 48">
            <a:extLst>
              <a:ext uri="{FF2B5EF4-FFF2-40B4-BE49-F238E27FC236}">
                <a16:creationId xmlns:a16="http://schemas.microsoft.com/office/drawing/2014/main" id="{4D786AC0-C6AB-49E7-BF1A-CC96382FABCB}"/>
              </a:ext>
            </a:extLst>
          </p:cNvPr>
          <p:cNvSpPr/>
          <p:nvPr/>
        </p:nvSpPr>
        <p:spPr>
          <a:xfrm>
            <a:off x="6300688" y="2405312"/>
            <a:ext cx="3138750" cy="51495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8" name="TextBox 7">
            <a:extLst>
              <a:ext uri="{FF2B5EF4-FFF2-40B4-BE49-F238E27FC236}">
                <a16:creationId xmlns:a16="http://schemas.microsoft.com/office/drawing/2014/main" id="{98EB1C5A-D238-4110-9D12-71FA05CECEBC}"/>
              </a:ext>
            </a:extLst>
          </p:cNvPr>
          <p:cNvSpPr txBox="1"/>
          <p:nvPr/>
        </p:nvSpPr>
        <p:spPr bwMode="auto">
          <a:xfrm>
            <a:off x="3823854" y="719660"/>
            <a:ext cx="8032865" cy="4401205"/>
          </a:xfrm>
          <a:prstGeom prst="rect">
            <a:avLst/>
          </a:prstGeom>
          <a:noFill/>
          <a:ln w="9525">
            <a:noFill/>
            <a:miter lim="800000"/>
            <a:headEnd/>
            <a:tailEnd/>
          </a:ln>
        </p:spPr>
        <p:txBody>
          <a:bodyPr wrap="square">
            <a:spAutoFit/>
          </a:bodyPr>
          <a:lstStyle/>
          <a:p>
            <a:pPr marL="227013" indent="-227013">
              <a:buClr>
                <a:srgbClr val="FF0000"/>
              </a:buClr>
              <a:buFont typeface="Wingdings" panose="05000000000000000000" pitchFamily="2" charset="2"/>
              <a:buChar char="§"/>
            </a:pPr>
            <a:r>
              <a:rPr lang="en-US" sz="2800" dirty="0">
                <a:latin typeface="Arial" panose="020B0604020202020204" pitchFamily="34" charset="0"/>
                <a:cs typeface="Arial" panose="020B0604020202020204" pitchFamily="34" charset="0"/>
              </a:rPr>
              <a:t>Triple Safety Check for compliance with all safety rules </a:t>
            </a:r>
          </a:p>
          <a:p>
            <a:pPr lvl="1">
              <a:buClr>
                <a:srgbClr val="FF0000"/>
              </a:buClr>
              <a:buFont typeface="Wingdings" panose="05000000000000000000" pitchFamily="2" charset="2"/>
              <a:buChar char="§"/>
            </a:pPr>
            <a:r>
              <a:rPr lang="en-US" sz="2800" dirty="0">
                <a:latin typeface="Arial" panose="020B0604020202020204" pitchFamily="34" charset="0"/>
                <a:cs typeface="Arial" panose="020B0604020202020204" pitchFamily="34" charset="0"/>
              </a:rPr>
              <a:t>Student performs a check of themselves</a:t>
            </a:r>
          </a:p>
          <a:p>
            <a:pPr lvl="1">
              <a:buClr>
                <a:srgbClr val="FF0000"/>
              </a:buClr>
              <a:buFont typeface="Wingdings" panose="05000000000000000000" pitchFamily="2" charset="2"/>
              <a:buChar char="§"/>
            </a:pPr>
            <a:r>
              <a:rPr lang="en-US" sz="2800" dirty="0">
                <a:latin typeface="Arial" panose="020B0604020202020204" pitchFamily="34" charset="0"/>
                <a:cs typeface="Arial" panose="020B0604020202020204" pitchFamily="34" charset="0"/>
              </a:rPr>
              <a:t>Students check the student(s) next to them</a:t>
            </a:r>
          </a:p>
          <a:p>
            <a:pPr lvl="1">
              <a:buClr>
                <a:srgbClr val="FF0000"/>
              </a:buClr>
              <a:buFont typeface="Wingdings" panose="05000000000000000000" pitchFamily="2" charset="2"/>
              <a:buChar char="§"/>
            </a:pPr>
            <a:r>
              <a:rPr lang="en-US" sz="2800" dirty="0">
                <a:latin typeface="Arial" panose="020B0604020202020204" pitchFamily="34" charset="0"/>
                <a:cs typeface="Arial" panose="020B0604020202020204" pitchFamily="34" charset="0"/>
              </a:rPr>
              <a:t>Instructor will perform a final check of each student </a:t>
            </a:r>
          </a:p>
          <a:p>
            <a:pPr marL="457200" lvl="1" indent="0">
              <a:buNone/>
            </a:pPr>
            <a:endParaRPr lang="en-US" sz="2800" dirty="0">
              <a:latin typeface="Arial" panose="020B0604020202020204" pitchFamily="34" charset="0"/>
              <a:cs typeface="Arial" panose="020B0604020202020204" pitchFamily="34" charset="0"/>
            </a:endParaRPr>
          </a:p>
          <a:p>
            <a:pPr marL="227013" indent="-227013">
              <a:buClr>
                <a:srgbClr val="FF0000"/>
              </a:buClr>
              <a:buFont typeface="Wingdings" panose="05000000000000000000" pitchFamily="2" charset="2"/>
              <a:buChar char="§"/>
            </a:pPr>
            <a:r>
              <a:rPr lang="en-US" sz="2800" dirty="0">
                <a:latin typeface="Arial" panose="020B0604020202020204" pitchFamily="34" charset="0"/>
                <a:cs typeface="Arial" panose="020B0604020202020204" pitchFamily="34" charset="0"/>
              </a:rPr>
              <a:t>Triple Safety Check will be conducted when there is a class break or movement to another training area</a:t>
            </a:r>
          </a:p>
        </p:txBody>
      </p:sp>
    </p:spTree>
    <p:extLst>
      <p:ext uri="{BB962C8B-B14F-4D97-AF65-F5344CB8AC3E}">
        <p14:creationId xmlns:p14="http://schemas.microsoft.com/office/powerpoint/2010/main" val="38395903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82946" name="Text Placeholder 2">
            <a:extLst>
              <a:ext uri="{FF2B5EF4-FFF2-40B4-BE49-F238E27FC236}">
                <a16:creationId xmlns:a16="http://schemas.microsoft.com/office/drawing/2014/main" id="{3BA76BEB-F91F-4CA9-9584-8A75A070415F}"/>
              </a:ext>
            </a:extLst>
          </p:cNvPr>
          <p:cNvSpPr>
            <a:spLocks noGrp="1" noChangeArrowheads="1"/>
          </p:cNvSpPr>
          <p:nvPr>
            <p:ph type="body" sz="quarter" idx="13"/>
          </p:nvPr>
        </p:nvSpPr>
        <p:spPr bwMode="auto">
          <a:xfrm>
            <a:off x="538163" y="2187575"/>
            <a:ext cx="8332787" cy="23685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fontAlgn="base">
              <a:spcAft>
                <a:spcPct val="0"/>
              </a:spcAft>
              <a:buFont typeface="Arial" panose="020B0604020202020204" pitchFamily="34" charset="0"/>
              <a:buNone/>
            </a:pPr>
            <a:r>
              <a:rPr lang="en-US" altLang="en-US" dirty="0">
                <a:solidFill>
                  <a:schemeClr val="bg1"/>
                </a:solidFill>
                <a:latin typeface="Arial" panose="020B0604020202020204" pitchFamily="34" charset="0"/>
                <a:ea typeface="ＭＳ Ｐゴシック" panose="020B0600070205080204" pitchFamily="34" charset="-128"/>
                <a:cs typeface="Arial" panose="020B0604020202020204" pitchFamily="34" charset="0"/>
              </a:rPr>
              <a:t>Voluntary Exposures</a:t>
            </a:r>
          </a:p>
        </p:txBody>
      </p:sp>
      <p:sp>
        <p:nvSpPr>
          <p:cNvPr id="82947" name="Rectangle 1">
            <a:extLst>
              <a:ext uri="{FF2B5EF4-FFF2-40B4-BE49-F238E27FC236}">
                <a16:creationId xmlns:a16="http://schemas.microsoft.com/office/drawing/2014/main" id="{0157294B-8C0D-452B-895A-6100B0746A3F}"/>
              </a:ext>
            </a:extLst>
          </p:cNvPr>
          <p:cNvSpPr>
            <a:spLocks noChangeArrowheads="1"/>
          </p:cNvSpPr>
          <p:nvPr/>
        </p:nvSpPr>
        <p:spPr bwMode="auto">
          <a:xfrm>
            <a:off x="10009188" y="6548438"/>
            <a:ext cx="21002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prstClr val="white"/>
                </a:solidFill>
                <a:effectLst/>
                <a:uLnTx/>
                <a:uFillTx/>
                <a:latin typeface="Arial" panose="020B0604020202020204" pitchFamily="34" charset="0"/>
                <a:ea typeface="ＭＳ Ｐゴシック" panose="020B0600070205080204" pitchFamily="34" charset="-128"/>
                <a:cs typeface="+mn-cs"/>
              </a:rPr>
              <a:t>© 2022 Axon Enterprise, Inc</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b="1">
                <a:solidFill>
                  <a:schemeClr val="bg1"/>
                </a:solidFill>
              </a:rPr>
              <a:t>Certification Requirements</a:t>
            </a:r>
            <a:endParaRPr lang="en-US" b="1" dirty="0">
              <a:solidFill>
                <a:schemeClr val="bg1"/>
              </a:solidFill>
            </a:endParaRPr>
          </a:p>
        </p:txBody>
      </p:sp>
      <p:sp>
        <p:nvSpPr>
          <p:cNvPr id="3" name="Content Placeholder 2"/>
          <p:cNvSpPr>
            <a:spLocks noGrp="1"/>
          </p:cNvSpPr>
          <p:nvPr>
            <p:ph idx="1"/>
          </p:nvPr>
        </p:nvSpPr>
        <p:spPr>
          <a:xfrm>
            <a:off x="3986104" y="611393"/>
            <a:ext cx="7767917" cy="4996611"/>
          </a:xfrm>
        </p:spPr>
        <p:txBody>
          <a:bodyPr>
            <a:normAutofit/>
          </a:bodyPr>
          <a:lstStyle/>
          <a:p>
            <a:pPr>
              <a:spcBef>
                <a:spcPts val="1200"/>
              </a:spcBef>
              <a:spcAft>
                <a:spcPts val="1200"/>
              </a:spcAft>
            </a:pPr>
            <a:r>
              <a:rPr lang="en-US" dirty="0"/>
              <a:t>Conducted by a currently Certified Instructor</a:t>
            </a:r>
          </a:p>
          <a:p>
            <a:pPr>
              <a:spcBef>
                <a:spcPts val="1200"/>
              </a:spcBef>
              <a:spcAft>
                <a:spcPts val="1200"/>
              </a:spcAft>
            </a:pPr>
            <a:r>
              <a:rPr lang="en-US" dirty="0"/>
              <a:t>Complete the Release Form </a:t>
            </a:r>
            <a:r>
              <a:rPr lang="en-US" u="sng" dirty="0"/>
              <a:t>prior</a:t>
            </a:r>
            <a:r>
              <a:rPr lang="en-US" dirty="0"/>
              <a:t> to receiving an exposure</a:t>
            </a:r>
          </a:p>
          <a:p>
            <a:pPr>
              <a:spcBef>
                <a:spcPts val="1200"/>
              </a:spcBef>
              <a:spcAft>
                <a:spcPts val="1200"/>
              </a:spcAft>
            </a:pPr>
            <a:r>
              <a:rPr lang="en-US" dirty="0"/>
              <a:t>Original signed copy of the Release Form is to be retained by the employer for the duration of the volunteer's employment</a:t>
            </a:r>
          </a:p>
          <a:p>
            <a:pPr>
              <a:spcBef>
                <a:spcPts val="1200"/>
              </a:spcBef>
              <a:spcAft>
                <a:spcPts val="1200"/>
              </a:spcAft>
            </a:pPr>
            <a:r>
              <a:rPr lang="en-US" dirty="0"/>
              <a:t>Realistic probe placements only</a:t>
            </a:r>
          </a:p>
          <a:p>
            <a:pPr marL="0" indent="0">
              <a:buNone/>
              <a:defRPr/>
            </a:pPr>
            <a:endParaRPr lang="en-US" dirty="0"/>
          </a:p>
        </p:txBody>
      </p:sp>
      <p:sp>
        <p:nvSpPr>
          <p:cNvPr id="47" name="Content Placeholder 46">
            <a:extLst>
              <a:ext uri="{FF2B5EF4-FFF2-40B4-BE49-F238E27FC236}">
                <a16:creationId xmlns:a16="http://schemas.microsoft.com/office/drawing/2014/main" id="{C4395C35-2991-4EBF-9D02-E0F1191E0BC4}"/>
              </a:ext>
            </a:extLst>
          </p:cNvPr>
          <p:cNvSpPr>
            <a:spLocks noGrp="1"/>
          </p:cNvSpPr>
          <p:nvPr>
            <p:ph sz="quarter" idx="13"/>
          </p:nvPr>
        </p:nvSpPr>
        <p:spPr/>
        <p:txBody>
          <a:bodyPr/>
          <a:lstStyle/>
          <a:p>
            <a:pPr marL="0" indent="0">
              <a:buNone/>
            </a:pPr>
            <a:r>
              <a:rPr lang="en-US" dirty="0"/>
              <a:t>Voluntary Exposures</a:t>
            </a:r>
          </a:p>
          <a:p>
            <a:pPr marL="0" indent="0">
              <a:buNone/>
            </a:pPr>
            <a:r>
              <a:rPr lang="en-US" dirty="0"/>
              <a:t>(not required)</a:t>
            </a:r>
          </a:p>
        </p:txBody>
      </p:sp>
      <p:sp>
        <p:nvSpPr>
          <p:cNvPr id="49" name="Rectangle 48">
            <a:extLst>
              <a:ext uri="{FF2B5EF4-FFF2-40B4-BE49-F238E27FC236}">
                <a16:creationId xmlns:a16="http://schemas.microsoft.com/office/drawing/2014/main" id="{4D786AC0-C6AB-49E7-BF1A-CC96382FABCB}"/>
              </a:ext>
            </a:extLst>
          </p:cNvPr>
          <p:cNvSpPr/>
          <p:nvPr/>
        </p:nvSpPr>
        <p:spPr>
          <a:xfrm>
            <a:off x="6300688" y="2405312"/>
            <a:ext cx="3138750" cy="51495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Tree>
    <p:extLst>
      <p:ext uri="{BB962C8B-B14F-4D97-AF65-F5344CB8AC3E}">
        <p14:creationId xmlns:p14="http://schemas.microsoft.com/office/powerpoint/2010/main" val="3879897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b="1">
                <a:solidFill>
                  <a:schemeClr val="bg1"/>
                </a:solidFill>
              </a:rPr>
              <a:t>Certification Requirements</a:t>
            </a:r>
            <a:endParaRPr lang="en-US" b="1" dirty="0">
              <a:solidFill>
                <a:schemeClr val="bg1"/>
              </a:solidFill>
            </a:endParaRPr>
          </a:p>
        </p:txBody>
      </p:sp>
      <p:sp>
        <p:nvSpPr>
          <p:cNvPr id="3" name="Content Placeholder 2"/>
          <p:cNvSpPr>
            <a:spLocks noGrp="1"/>
          </p:cNvSpPr>
          <p:nvPr>
            <p:ph idx="1"/>
          </p:nvPr>
        </p:nvSpPr>
        <p:spPr>
          <a:xfrm>
            <a:off x="3986104" y="611393"/>
            <a:ext cx="7767917" cy="4996611"/>
          </a:xfrm>
        </p:spPr>
        <p:txBody>
          <a:bodyPr>
            <a:normAutofit/>
          </a:bodyPr>
          <a:lstStyle/>
          <a:p>
            <a:pPr>
              <a:lnSpc>
                <a:spcPct val="100000"/>
              </a:lnSpc>
              <a:spcBef>
                <a:spcPts val="1200"/>
              </a:spcBef>
              <a:spcAft>
                <a:spcPts val="1200"/>
              </a:spcAft>
              <a:buFont typeface="Wingdings" charset="2"/>
              <a:buChar char="§"/>
              <a:defRPr/>
            </a:pPr>
            <a:r>
              <a:rPr lang="en-US" altLang="en-US" dirty="0"/>
              <a:t>Volunteer must be warmed up </a:t>
            </a:r>
            <a:r>
              <a:rPr lang="en-US" altLang="en-US" u="sng" dirty="0"/>
              <a:t>prior</a:t>
            </a:r>
            <a:r>
              <a:rPr lang="en-US" altLang="en-US" dirty="0"/>
              <a:t> to exposure</a:t>
            </a:r>
          </a:p>
          <a:p>
            <a:pPr>
              <a:lnSpc>
                <a:spcPct val="100000"/>
              </a:lnSpc>
              <a:spcBef>
                <a:spcPts val="1200"/>
              </a:spcBef>
              <a:spcAft>
                <a:spcPts val="1200"/>
              </a:spcAft>
              <a:buFont typeface="Wingdings" charset="2"/>
              <a:buChar char="§"/>
              <a:defRPr/>
            </a:pPr>
            <a:r>
              <a:rPr lang="en-US" altLang="en-US" dirty="0"/>
              <a:t>Eye protection is required for anyone within the training area</a:t>
            </a:r>
          </a:p>
          <a:p>
            <a:pPr>
              <a:lnSpc>
                <a:spcPct val="100000"/>
              </a:lnSpc>
              <a:spcBef>
                <a:spcPts val="1200"/>
              </a:spcBef>
              <a:spcAft>
                <a:spcPts val="1200"/>
              </a:spcAft>
              <a:buFont typeface="Wingdings" charset="2"/>
              <a:buChar char="§"/>
              <a:defRPr/>
            </a:pPr>
            <a:r>
              <a:rPr lang="en-US" altLang="en-US" dirty="0"/>
              <a:t>Deploy probes from behind the volunteer </a:t>
            </a:r>
          </a:p>
          <a:p>
            <a:pPr>
              <a:lnSpc>
                <a:spcPct val="100000"/>
              </a:lnSpc>
              <a:spcBef>
                <a:spcPts val="1200"/>
              </a:spcBef>
              <a:spcAft>
                <a:spcPts val="1200"/>
              </a:spcAft>
              <a:buFont typeface="Wingdings" charset="2"/>
              <a:buChar char="§"/>
              <a:defRPr/>
            </a:pPr>
            <a:r>
              <a:rPr lang="en-US" altLang="en-US" dirty="0"/>
              <a:t>Properly supported by two spotters </a:t>
            </a:r>
          </a:p>
          <a:p>
            <a:pPr>
              <a:lnSpc>
                <a:spcPct val="100000"/>
              </a:lnSpc>
              <a:spcBef>
                <a:spcPts val="1200"/>
              </a:spcBef>
              <a:spcAft>
                <a:spcPts val="1200"/>
              </a:spcAft>
              <a:buFont typeface="Wingdings" charset="2"/>
              <a:buChar char="§"/>
              <a:defRPr/>
            </a:pPr>
            <a:r>
              <a:rPr lang="en-US" dirty="0"/>
              <a:t>Make sure to note any pre-existing injuries or medical conditions prior to exposure</a:t>
            </a:r>
          </a:p>
          <a:p>
            <a:pPr>
              <a:spcBef>
                <a:spcPts val="1200"/>
              </a:spcBef>
              <a:spcAft>
                <a:spcPts val="1200"/>
              </a:spcAft>
            </a:pPr>
            <a:endParaRPr lang="en-US" dirty="0"/>
          </a:p>
        </p:txBody>
      </p:sp>
      <p:sp>
        <p:nvSpPr>
          <p:cNvPr id="47" name="Content Placeholder 46">
            <a:extLst>
              <a:ext uri="{FF2B5EF4-FFF2-40B4-BE49-F238E27FC236}">
                <a16:creationId xmlns:a16="http://schemas.microsoft.com/office/drawing/2014/main" id="{C4395C35-2991-4EBF-9D02-E0F1191E0BC4}"/>
              </a:ext>
            </a:extLst>
          </p:cNvPr>
          <p:cNvSpPr>
            <a:spLocks noGrp="1"/>
          </p:cNvSpPr>
          <p:nvPr>
            <p:ph sz="quarter" idx="13"/>
          </p:nvPr>
        </p:nvSpPr>
        <p:spPr>
          <a:xfrm>
            <a:off x="285750" y="1643062"/>
            <a:ext cx="2809875" cy="2166937"/>
          </a:xfrm>
        </p:spPr>
        <p:txBody>
          <a:bodyPr/>
          <a:lstStyle/>
          <a:p>
            <a:pPr marL="0" indent="0">
              <a:buNone/>
            </a:pPr>
            <a:r>
              <a:rPr lang="en-US" dirty="0"/>
              <a:t>Voluntary Exposures</a:t>
            </a:r>
          </a:p>
          <a:p>
            <a:pPr marL="0" indent="0">
              <a:buNone/>
            </a:pPr>
            <a:r>
              <a:rPr lang="en-US" sz="3200" dirty="0">
                <a:solidFill>
                  <a:srgbClr val="FF0000"/>
                </a:solidFill>
              </a:rPr>
              <a:t>Safety Guidelines</a:t>
            </a:r>
            <a:endParaRPr lang="en-US" dirty="0"/>
          </a:p>
        </p:txBody>
      </p:sp>
      <p:sp>
        <p:nvSpPr>
          <p:cNvPr id="49" name="Rectangle 48">
            <a:extLst>
              <a:ext uri="{FF2B5EF4-FFF2-40B4-BE49-F238E27FC236}">
                <a16:creationId xmlns:a16="http://schemas.microsoft.com/office/drawing/2014/main" id="{4D786AC0-C6AB-49E7-BF1A-CC96382FABCB}"/>
              </a:ext>
            </a:extLst>
          </p:cNvPr>
          <p:cNvSpPr/>
          <p:nvPr/>
        </p:nvSpPr>
        <p:spPr>
          <a:xfrm>
            <a:off x="6300688" y="2405312"/>
            <a:ext cx="3138750" cy="51495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Tree>
    <p:extLst>
      <p:ext uri="{BB962C8B-B14F-4D97-AF65-F5344CB8AC3E}">
        <p14:creationId xmlns:p14="http://schemas.microsoft.com/office/powerpoint/2010/main" val="31014699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997559"/>
            <a:ext cx="9829800" cy="1061252"/>
          </a:xfrm>
        </p:spPr>
        <p:txBody>
          <a:bodyPr>
            <a:normAutofit fontScale="90000"/>
          </a:bodyPr>
          <a:lstStyle/>
          <a:p>
            <a:r>
              <a:rPr lang="en-US" dirty="0">
                <a:solidFill>
                  <a:schemeClr val="tx1"/>
                </a:solidFill>
              </a:rPr>
              <a:t>Reality-Based Training (RBT): Instructor Course</a:t>
            </a:r>
          </a:p>
        </p:txBody>
      </p:sp>
      <p:sp>
        <p:nvSpPr>
          <p:cNvPr id="3" name="Subtitle 2"/>
          <p:cNvSpPr>
            <a:spLocks noGrp="1"/>
          </p:cNvSpPr>
          <p:nvPr>
            <p:ph type="subTitle" idx="1"/>
          </p:nvPr>
        </p:nvSpPr>
        <p:spPr>
          <a:xfrm>
            <a:off x="914400" y="5005510"/>
            <a:ext cx="9829800" cy="878139"/>
          </a:xfrm>
        </p:spPr>
        <p:txBody>
          <a:bodyPr vert="horz" lIns="91440" tIns="45720" rIns="91440" bIns="45720" rtlCol="0" anchor="t">
            <a:noAutofit/>
          </a:bodyPr>
          <a:lstStyle/>
          <a:p>
            <a:r>
              <a:rPr lang="en-US" sz="1600" b="1" dirty="0">
                <a:solidFill>
                  <a:schemeClr val="tx1"/>
                </a:solidFill>
              </a:rPr>
              <a:t>Axon Training</a:t>
            </a:r>
            <a:endParaRPr lang="en-US" sz="1600" dirty="0">
              <a:solidFill>
                <a:schemeClr val="tx1"/>
              </a:solidFill>
            </a:endParaRPr>
          </a:p>
          <a:p>
            <a:r>
              <a:rPr lang="en-US" sz="1600" dirty="0">
                <a:solidFill>
                  <a:schemeClr val="tx1"/>
                </a:solidFill>
              </a:rPr>
              <a:t>1 day Instructor Course</a:t>
            </a:r>
          </a:p>
          <a:p>
            <a:r>
              <a:rPr lang="en-US" sz="1600" dirty="0">
                <a:solidFill>
                  <a:schemeClr val="tx1"/>
                </a:solidFill>
              </a:rPr>
              <a:t>Version 22: RBT Release, April 1, 2022</a:t>
            </a:r>
          </a:p>
          <a:p>
            <a:endParaRPr lang="en-US" sz="1600" dirty="0">
              <a:solidFill>
                <a:srgbClr val="FED800"/>
              </a:solidFill>
            </a:endParaRPr>
          </a:p>
        </p:txBody>
      </p:sp>
      <p:pic>
        <p:nvPicPr>
          <p:cNvPr id="6" name="Picture 5">
            <a:extLst>
              <a:ext uri="{FF2B5EF4-FFF2-40B4-BE49-F238E27FC236}">
                <a16:creationId xmlns:a16="http://schemas.microsoft.com/office/drawing/2014/main" id="{08234190-2701-4430-A726-0E1428F9CE65}"/>
              </a:ext>
            </a:extLst>
          </p:cNvPr>
          <p:cNvPicPr>
            <a:picLocks noChangeAspect="1"/>
          </p:cNvPicPr>
          <p:nvPr/>
        </p:nvPicPr>
        <p:blipFill>
          <a:blip r:embed="rId3"/>
          <a:stretch>
            <a:fillRect/>
          </a:stretch>
        </p:blipFill>
        <p:spPr>
          <a:xfrm>
            <a:off x="9689074" y="267612"/>
            <a:ext cx="1609190" cy="1609190"/>
          </a:xfrm>
          <a:prstGeom prst="rect">
            <a:avLst/>
          </a:prstGeom>
        </p:spPr>
      </p:pic>
      <p:pic>
        <p:nvPicPr>
          <p:cNvPr id="1032" name="Picture 8">
            <a:extLst>
              <a:ext uri="{FF2B5EF4-FFF2-40B4-BE49-F238E27FC236}">
                <a16:creationId xmlns:a16="http://schemas.microsoft.com/office/drawing/2014/main" id="{1AB1766F-FF78-48C5-AFDA-33F83B28133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2430" t="36945" r="19355" b="36401"/>
          <a:stretch/>
        </p:blipFill>
        <p:spPr bwMode="auto">
          <a:xfrm>
            <a:off x="914400" y="718088"/>
            <a:ext cx="2910287" cy="708238"/>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FE3343B3-BD49-431E-A4B5-D2158A875BA3}"/>
              </a:ext>
            </a:extLst>
          </p:cNvPr>
          <p:cNvSpPr/>
          <p:nvPr/>
        </p:nvSpPr>
        <p:spPr>
          <a:xfrm>
            <a:off x="-20638" y="3902075"/>
            <a:ext cx="236538" cy="1157288"/>
          </a:xfrm>
          <a:prstGeom prst="rect">
            <a:avLst/>
          </a:prstGeom>
          <a:solidFill>
            <a:srgbClr val="FED800"/>
          </a:solidFill>
          <a:ln>
            <a:noFill/>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defRPr/>
            </a:pPr>
            <a:endParaRPr lang="en-US" sz="1755">
              <a:solidFill>
                <a:srgbClr val="FED800"/>
              </a:solidFill>
            </a:endParaRPr>
          </a:p>
        </p:txBody>
      </p:sp>
      <p:sp>
        <p:nvSpPr>
          <p:cNvPr id="22" name="Rectangle 21">
            <a:extLst>
              <a:ext uri="{FF2B5EF4-FFF2-40B4-BE49-F238E27FC236}">
                <a16:creationId xmlns:a16="http://schemas.microsoft.com/office/drawing/2014/main" id="{9AF98867-2B6F-4FF3-9E57-7F4E3D510A8A}"/>
              </a:ext>
            </a:extLst>
          </p:cNvPr>
          <p:cNvSpPr/>
          <p:nvPr/>
        </p:nvSpPr>
        <p:spPr>
          <a:xfrm>
            <a:off x="9756839" y="6522513"/>
            <a:ext cx="2467086" cy="307777"/>
          </a:xfrm>
          <a:prstGeom prst="rect">
            <a:avLst/>
          </a:prstGeom>
        </p:spPr>
        <p:txBody>
          <a:bodyPr wrap="none">
            <a:spAutoFit/>
          </a:bodyPr>
          <a:lstStyle/>
          <a:p>
            <a:pPr defTabSz="914400"/>
            <a:r>
              <a:rPr lang="en-US" sz="1400" dirty="0">
                <a:solidFill>
                  <a:prstClr val="black"/>
                </a:solidFill>
                <a:latin typeface="Arial"/>
              </a:rPr>
              <a:t>© 2022 Axon Enterprise, Inc.</a:t>
            </a:r>
          </a:p>
        </p:txBody>
      </p:sp>
    </p:spTree>
    <p:extLst>
      <p:ext uri="{BB962C8B-B14F-4D97-AF65-F5344CB8AC3E}">
        <p14:creationId xmlns:p14="http://schemas.microsoft.com/office/powerpoint/2010/main" val="30587563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997" y="1600201"/>
            <a:ext cx="2799194" cy="1164845"/>
          </a:xfrm>
        </p:spPr>
        <p:txBody>
          <a:bodyPr>
            <a:noAutofit/>
          </a:bodyPr>
          <a:lstStyle/>
          <a:p>
            <a:pPr algn="l"/>
            <a:r>
              <a:rPr lang="en-US" b="1" dirty="0">
                <a:solidFill>
                  <a:schemeClr val="bg1"/>
                </a:solidFill>
              </a:rPr>
              <a:t>Safety Brief</a:t>
            </a:r>
            <a:br>
              <a:rPr lang="en-US" b="1" dirty="0">
                <a:solidFill>
                  <a:schemeClr val="bg1"/>
                </a:solidFill>
              </a:rPr>
            </a:br>
            <a:endParaRPr lang="en-US" b="1" dirty="0">
              <a:solidFill>
                <a:schemeClr val="bg1"/>
              </a:solidFill>
            </a:endParaRPr>
          </a:p>
        </p:txBody>
      </p:sp>
      <p:sp>
        <p:nvSpPr>
          <p:cNvPr id="3" name="Content Placeholder 2"/>
          <p:cNvSpPr>
            <a:spLocks noGrp="1"/>
          </p:cNvSpPr>
          <p:nvPr>
            <p:ph idx="1"/>
          </p:nvPr>
        </p:nvSpPr>
        <p:spPr>
          <a:xfrm>
            <a:off x="3830096" y="1141708"/>
            <a:ext cx="7379584" cy="5108151"/>
          </a:xfrm>
        </p:spPr>
        <p:txBody>
          <a:bodyPr>
            <a:normAutofit/>
          </a:bodyPr>
          <a:lstStyle/>
          <a:p>
            <a:pPr>
              <a:spcAft>
                <a:spcPts val="600"/>
              </a:spcAft>
              <a:buClr>
                <a:srgbClr val="FFD700"/>
              </a:buClr>
              <a:buSzPct val="140000"/>
              <a:buFont typeface="Wingdings" panose="05000000000000000000" pitchFamily="2" charset="2"/>
              <a:buChar char="§"/>
            </a:pPr>
            <a:r>
              <a:rPr lang="en-US" dirty="0"/>
              <a:t>Ensure this is reviewed and completed prior to the start of training</a:t>
            </a:r>
            <a:endParaRPr lang="en-US" sz="1000" dirty="0"/>
          </a:p>
          <a:p>
            <a:pPr>
              <a:buClr>
                <a:srgbClr val="FFD700"/>
              </a:buClr>
              <a:buSzPct val="140000"/>
              <a:buFont typeface="Wingdings" panose="05000000000000000000" pitchFamily="2" charset="2"/>
              <a:buChar char="§"/>
            </a:pPr>
            <a:r>
              <a:rPr lang="en-US" dirty="0"/>
              <a:t>It is to be completed by everyone participating or observing the training</a:t>
            </a:r>
          </a:p>
          <a:p>
            <a:pPr marL="0" indent="0">
              <a:buNone/>
            </a:pPr>
            <a:endParaRPr lang="en-US" dirty="0"/>
          </a:p>
        </p:txBody>
      </p:sp>
    </p:spTree>
    <p:extLst>
      <p:ext uri="{BB962C8B-B14F-4D97-AF65-F5344CB8AC3E}">
        <p14:creationId xmlns:p14="http://schemas.microsoft.com/office/powerpoint/2010/main" val="2318837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822" y="1618606"/>
            <a:ext cx="2888901" cy="1194932"/>
          </a:xfrm>
        </p:spPr>
        <p:txBody>
          <a:bodyPr>
            <a:normAutofit fontScale="90000"/>
          </a:bodyPr>
          <a:lstStyle/>
          <a:p>
            <a:pPr algn="l"/>
            <a:r>
              <a:rPr lang="en-US" sz="3600" b="1" dirty="0">
                <a:solidFill>
                  <a:schemeClr val="bg1"/>
                </a:solidFill>
              </a:rPr>
              <a:t>Reality-Based Training (RBT)</a:t>
            </a:r>
          </a:p>
        </p:txBody>
      </p:sp>
      <p:sp>
        <p:nvSpPr>
          <p:cNvPr id="3" name="Content Placeholder 2"/>
          <p:cNvSpPr>
            <a:spLocks noGrp="1"/>
          </p:cNvSpPr>
          <p:nvPr>
            <p:ph idx="1"/>
          </p:nvPr>
        </p:nvSpPr>
        <p:spPr>
          <a:xfrm>
            <a:off x="3797086" y="1166018"/>
            <a:ext cx="7880774" cy="5622709"/>
          </a:xfrm>
        </p:spPr>
        <p:txBody>
          <a:bodyPr/>
          <a:lstStyle/>
          <a:p>
            <a:pPr>
              <a:spcAft>
                <a:spcPts val="600"/>
              </a:spcAft>
              <a:buClr>
                <a:srgbClr val="FFD700"/>
              </a:buClr>
              <a:buSzPct val="140000"/>
              <a:buFont typeface="Wingdings" panose="05000000000000000000" pitchFamily="2" charset="2"/>
              <a:buChar char="§"/>
            </a:pPr>
            <a:r>
              <a:rPr lang="en-US" dirty="0"/>
              <a:t>Training methodology that uses </a:t>
            </a:r>
            <a:r>
              <a:rPr lang="en-US" b="1" dirty="0"/>
              <a:t>pre-scripted scenarios </a:t>
            </a:r>
            <a:r>
              <a:rPr lang="en-US" dirty="0"/>
              <a:t>with </a:t>
            </a:r>
            <a:r>
              <a:rPr lang="en-US" b="1" dirty="0"/>
              <a:t>trained role players </a:t>
            </a:r>
            <a:r>
              <a:rPr lang="en-US" dirty="0"/>
              <a:t>to </a:t>
            </a:r>
            <a:r>
              <a:rPr lang="en-US" b="1" dirty="0"/>
              <a:t>evaluate specific trained responses</a:t>
            </a:r>
            <a:endParaRPr lang="en-US" sz="1000" b="1" dirty="0"/>
          </a:p>
          <a:p>
            <a:pPr>
              <a:buClr>
                <a:srgbClr val="FFD700"/>
              </a:buClr>
              <a:buSzPct val="140000"/>
              <a:buFont typeface="Wingdings" panose="05000000000000000000" pitchFamily="2" charset="2"/>
              <a:buChar char="§"/>
            </a:pPr>
            <a:r>
              <a:rPr lang="en-US" b="1" dirty="0"/>
              <a:t>All drills and scenarios need to be followed as prescribed in the TASER Master Instructor Drill Book.</a:t>
            </a:r>
          </a:p>
          <a:p>
            <a:pPr>
              <a:buClr>
                <a:srgbClr val="FFD700"/>
              </a:buClr>
              <a:buSzPct val="140000"/>
              <a:buFont typeface="Wingdings" panose="05000000000000000000" pitchFamily="2" charset="2"/>
              <a:buChar char="§"/>
            </a:pPr>
            <a:r>
              <a:rPr lang="en-US" dirty="0"/>
              <a:t>Not specific to law enforcement</a:t>
            </a:r>
          </a:p>
          <a:p>
            <a:pPr marL="914400" indent="-457200">
              <a:buClr>
                <a:srgbClr val="FFD700"/>
              </a:buClr>
              <a:buSzPct val="100000"/>
              <a:buFont typeface="Symbol" panose="05050102010706020507" pitchFamily="18" charset="2"/>
              <a:buChar char=""/>
            </a:pPr>
            <a:r>
              <a:rPr lang="en-US" b="1" u="sng" dirty="0"/>
              <a:t>Axon Training recommends further/advanced training in RBT</a:t>
            </a:r>
          </a:p>
          <a:p>
            <a:endParaRPr lang="en-US" dirty="0"/>
          </a:p>
          <a:p>
            <a:pPr marL="0" indent="0">
              <a:buNone/>
            </a:pPr>
            <a:endParaRPr lang="en-US" dirty="0"/>
          </a:p>
        </p:txBody>
      </p:sp>
    </p:spTree>
    <p:extLst>
      <p:ext uri="{BB962C8B-B14F-4D97-AF65-F5344CB8AC3E}">
        <p14:creationId xmlns:p14="http://schemas.microsoft.com/office/powerpoint/2010/main" val="26471396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01" y="1619426"/>
            <a:ext cx="2866846" cy="924242"/>
          </a:xfrm>
        </p:spPr>
        <p:txBody>
          <a:bodyPr/>
          <a:lstStyle/>
          <a:p>
            <a:pPr algn="l"/>
            <a:r>
              <a:rPr lang="en-US" b="1" dirty="0">
                <a:solidFill>
                  <a:schemeClr val="bg1"/>
                </a:solidFill>
              </a:rPr>
              <a:t>Goal of RBT</a:t>
            </a:r>
          </a:p>
        </p:txBody>
      </p:sp>
      <p:sp>
        <p:nvSpPr>
          <p:cNvPr id="3" name="Content Placeholder 2"/>
          <p:cNvSpPr>
            <a:spLocks noGrp="1"/>
          </p:cNvSpPr>
          <p:nvPr>
            <p:ph idx="1"/>
          </p:nvPr>
        </p:nvSpPr>
        <p:spPr>
          <a:xfrm>
            <a:off x="3797085" y="1166018"/>
            <a:ext cx="8095140" cy="5315464"/>
          </a:xfrm>
        </p:spPr>
        <p:txBody>
          <a:bodyPr/>
          <a:lstStyle/>
          <a:p>
            <a:r>
              <a:rPr lang="en-US" dirty="0">
                <a:effectLst/>
              </a:rPr>
              <a:t>Increase officer and subject safety</a:t>
            </a:r>
            <a:endParaRPr lang="en-US" dirty="0"/>
          </a:p>
          <a:p>
            <a:pPr>
              <a:buClr>
                <a:srgbClr val="FFD700"/>
              </a:buClr>
              <a:buSzPct val="140000"/>
              <a:buFont typeface="Wingdings" panose="05000000000000000000" pitchFamily="2" charset="2"/>
              <a:buChar char="§"/>
            </a:pPr>
            <a:r>
              <a:rPr lang="en-US" dirty="0"/>
              <a:t>Increase effective use and decrease department liability</a:t>
            </a:r>
          </a:p>
          <a:p>
            <a:pPr>
              <a:buClr>
                <a:srgbClr val="FFD700"/>
              </a:buClr>
              <a:buSzPct val="140000"/>
              <a:buFont typeface="Wingdings" panose="05000000000000000000" pitchFamily="2" charset="2"/>
              <a:buChar char="§"/>
            </a:pPr>
            <a:r>
              <a:rPr lang="en-US" dirty="0"/>
              <a:t>Reduce conscious effort</a:t>
            </a:r>
          </a:p>
          <a:p>
            <a:pPr>
              <a:buClr>
                <a:srgbClr val="FFD700"/>
              </a:buClr>
              <a:buSzPct val="140000"/>
              <a:buFont typeface="Wingdings" panose="05000000000000000000" pitchFamily="2" charset="2"/>
              <a:buChar char="§"/>
            </a:pPr>
            <a:r>
              <a:rPr lang="en-US" dirty="0"/>
              <a:t>Reduce hesitation </a:t>
            </a:r>
            <a:endParaRPr lang="en-US" sz="1000" dirty="0"/>
          </a:p>
          <a:p>
            <a:pPr>
              <a:buClr>
                <a:srgbClr val="FFD700"/>
              </a:buClr>
              <a:buSzPct val="140000"/>
              <a:buFont typeface="Wingdings" panose="05000000000000000000" pitchFamily="2" charset="2"/>
              <a:buChar char="§"/>
            </a:pPr>
            <a:r>
              <a:rPr lang="en-US" dirty="0"/>
              <a:t>Increase proficiency</a:t>
            </a:r>
            <a:endParaRPr lang="en-US" sz="1000" dirty="0"/>
          </a:p>
          <a:p>
            <a:pPr>
              <a:buClr>
                <a:srgbClr val="FFD700"/>
              </a:buClr>
              <a:buSzPct val="140000"/>
              <a:buFont typeface="Wingdings" panose="05000000000000000000" pitchFamily="2" charset="2"/>
              <a:buChar char="§"/>
            </a:pPr>
            <a:r>
              <a:rPr lang="en-US" dirty="0"/>
              <a:t>Increase confidence</a:t>
            </a:r>
            <a:endParaRPr lang="en-US" sz="1000" dirty="0"/>
          </a:p>
          <a:p>
            <a:pPr>
              <a:buClr>
                <a:srgbClr val="FFD700"/>
              </a:buClr>
              <a:buSzPct val="140000"/>
              <a:buFont typeface="Wingdings" panose="05000000000000000000" pitchFamily="2" charset="2"/>
              <a:buChar char="§"/>
            </a:pPr>
            <a:r>
              <a:rPr lang="en-US" dirty="0"/>
              <a:t>Replicate reality -“Just like the real thing”</a:t>
            </a:r>
          </a:p>
        </p:txBody>
      </p:sp>
    </p:spTree>
    <p:extLst>
      <p:ext uri="{BB962C8B-B14F-4D97-AF65-F5344CB8AC3E}">
        <p14:creationId xmlns:p14="http://schemas.microsoft.com/office/powerpoint/2010/main" val="2480132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997" y="1600201"/>
            <a:ext cx="2799194" cy="1164845"/>
          </a:xfrm>
        </p:spPr>
        <p:txBody>
          <a:bodyPr>
            <a:noAutofit/>
          </a:bodyPr>
          <a:lstStyle/>
          <a:p>
            <a:pPr algn="l"/>
            <a:r>
              <a:rPr lang="en-US" b="1" dirty="0">
                <a:solidFill>
                  <a:schemeClr val="bg1"/>
                </a:solidFill>
              </a:rPr>
              <a:t>Goal</a:t>
            </a:r>
            <a:br>
              <a:rPr lang="en-US" b="1" dirty="0">
                <a:solidFill>
                  <a:schemeClr val="bg1"/>
                </a:solidFill>
              </a:rPr>
            </a:br>
            <a:endParaRPr lang="en-US" b="1" dirty="0">
              <a:solidFill>
                <a:schemeClr val="bg1"/>
              </a:solidFill>
            </a:endParaRPr>
          </a:p>
        </p:txBody>
      </p:sp>
      <p:sp>
        <p:nvSpPr>
          <p:cNvPr id="3" name="Content Placeholder 2"/>
          <p:cNvSpPr>
            <a:spLocks noGrp="1"/>
          </p:cNvSpPr>
          <p:nvPr>
            <p:ph idx="1"/>
          </p:nvPr>
        </p:nvSpPr>
        <p:spPr>
          <a:xfrm>
            <a:off x="3830096" y="665018"/>
            <a:ext cx="7757846" cy="5584841"/>
          </a:xfrm>
        </p:spPr>
        <p:txBody>
          <a:bodyPr>
            <a:normAutofit/>
          </a:bodyPr>
          <a:lstStyle/>
          <a:p>
            <a:pPr marL="0" indent="0">
              <a:buNone/>
            </a:pPr>
            <a:r>
              <a:rPr lang="en-US" altLang="en-US" dirty="0">
                <a:solidFill>
                  <a:schemeClr val="tx1"/>
                </a:solidFill>
                <a:latin typeface="Arial" charset="0"/>
                <a:ea typeface="ＭＳ Ｐゴシック" charset="-128"/>
                <a:cs typeface="Arial" charset="0"/>
              </a:rPr>
              <a:t>To provide students with a brief overview of the information covered in the online portion of the TASER Instructor Course, as well as new information for additional clarification and understanding. </a:t>
            </a:r>
          </a:p>
          <a:p>
            <a:pPr marL="0" indent="0">
              <a:buNone/>
            </a:pPr>
            <a:endParaRPr lang="en-US" dirty="0"/>
          </a:p>
        </p:txBody>
      </p:sp>
    </p:spTree>
    <p:extLst>
      <p:ext uri="{BB962C8B-B14F-4D97-AF65-F5344CB8AC3E}">
        <p14:creationId xmlns:p14="http://schemas.microsoft.com/office/powerpoint/2010/main" val="37309254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D7627-18E9-4FCA-B1C2-69EA4EFD121E}"/>
              </a:ext>
            </a:extLst>
          </p:cNvPr>
          <p:cNvSpPr>
            <a:spLocks noGrp="1"/>
          </p:cNvSpPr>
          <p:nvPr>
            <p:ph type="title"/>
          </p:nvPr>
        </p:nvSpPr>
        <p:spPr>
          <a:xfrm>
            <a:off x="231112" y="1570875"/>
            <a:ext cx="2775020" cy="584496"/>
          </a:xfrm>
        </p:spPr>
        <p:txBody>
          <a:bodyPr/>
          <a:lstStyle/>
          <a:p>
            <a:pPr algn="l"/>
            <a:r>
              <a:rPr lang="en-US" b="1" dirty="0">
                <a:solidFill>
                  <a:schemeClr val="bg1"/>
                </a:solidFill>
              </a:rPr>
              <a:t>Why RBT ?</a:t>
            </a:r>
          </a:p>
        </p:txBody>
      </p:sp>
      <p:sp>
        <p:nvSpPr>
          <p:cNvPr id="3" name="Content Placeholder 2">
            <a:extLst>
              <a:ext uri="{FF2B5EF4-FFF2-40B4-BE49-F238E27FC236}">
                <a16:creationId xmlns:a16="http://schemas.microsoft.com/office/drawing/2014/main" id="{540DD86C-1429-40E8-85B8-98E6DAF48942}"/>
              </a:ext>
            </a:extLst>
          </p:cNvPr>
          <p:cNvSpPr>
            <a:spLocks noGrp="1"/>
          </p:cNvSpPr>
          <p:nvPr>
            <p:ph idx="1"/>
          </p:nvPr>
        </p:nvSpPr>
        <p:spPr>
          <a:xfrm>
            <a:off x="3853912" y="692258"/>
            <a:ext cx="8214102" cy="6086347"/>
          </a:xfrm>
        </p:spPr>
        <p:txBody>
          <a:bodyPr/>
          <a:lstStyle/>
          <a:p>
            <a:pPr marL="0" indent="0">
              <a:spcAft>
                <a:spcPts val="0"/>
              </a:spcAft>
              <a:buClr>
                <a:srgbClr val="FFD700"/>
              </a:buClr>
              <a:buSzPct val="140000"/>
              <a:buNone/>
            </a:pPr>
            <a:r>
              <a:rPr lang="en-US" sz="2400" b="1" dirty="0"/>
              <a:t>Student</a:t>
            </a:r>
            <a:r>
              <a:rPr lang="en-US" sz="2400" dirty="0"/>
              <a:t> </a:t>
            </a:r>
          </a:p>
          <a:p>
            <a:r>
              <a:rPr lang="en-US" sz="2400" dirty="0"/>
              <a:t>The ability to train in the environment in which they work</a:t>
            </a:r>
          </a:p>
          <a:p>
            <a:pPr marL="0" indent="0">
              <a:spcAft>
                <a:spcPts val="0"/>
              </a:spcAft>
              <a:buClr>
                <a:srgbClr val="FFD700"/>
              </a:buClr>
              <a:buSzPct val="140000"/>
              <a:buNone/>
            </a:pPr>
            <a:r>
              <a:rPr lang="en-US" sz="2400" b="1" dirty="0"/>
              <a:t>Instructor</a:t>
            </a:r>
            <a:r>
              <a:rPr lang="en-US" sz="2400" dirty="0"/>
              <a:t> </a:t>
            </a:r>
          </a:p>
          <a:p>
            <a:r>
              <a:rPr lang="en-US" sz="2400" dirty="0"/>
              <a:t>The ability to evaluate the student on proficiency and decision-making skills</a:t>
            </a:r>
          </a:p>
          <a:p>
            <a:pPr marL="0" indent="0">
              <a:spcAft>
                <a:spcPts val="0"/>
              </a:spcAft>
              <a:buClr>
                <a:srgbClr val="FFD700"/>
              </a:buClr>
              <a:buSzPct val="140000"/>
              <a:buNone/>
            </a:pPr>
            <a:r>
              <a:rPr lang="en-US" sz="2400" b="1" dirty="0"/>
              <a:t>Agency</a:t>
            </a:r>
            <a:endParaRPr lang="en-US" sz="2400" dirty="0"/>
          </a:p>
          <a:p>
            <a:r>
              <a:rPr lang="en-US" sz="2400" dirty="0"/>
              <a:t>More proficient, professional and safe</a:t>
            </a:r>
          </a:p>
          <a:p>
            <a:pPr marL="0" indent="0">
              <a:spcAft>
                <a:spcPts val="0"/>
              </a:spcAft>
              <a:buClr>
                <a:srgbClr val="FFD700"/>
              </a:buClr>
              <a:buSzPct val="140000"/>
              <a:buNone/>
            </a:pPr>
            <a:r>
              <a:rPr lang="en-US" sz="2400" b="1" dirty="0"/>
              <a:t>Community</a:t>
            </a:r>
            <a:endParaRPr lang="en-US" sz="2400" dirty="0"/>
          </a:p>
          <a:p>
            <a:r>
              <a:rPr lang="en-US" sz="2400" dirty="0"/>
              <a:t>Increased trust &amp; confidence in the agency and its officers</a:t>
            </a:r>
          </a:p>
          <a:p>
            <a:pPr marL="0" indent="0">
              <a:spcAft>
                <a:spcPts val="0"/>
              </a:spcAft>
              <a:buClr>
                <a:srgbClr val="FFD700"/>
              </a:buClr>
              <a:buSzPct val="140000"/>
              <a:buNone/>
            </a:pPr>
            <a:r>
              <a:rPr lang="en-US" sz="2400" b="1" dirty="0"/>
              <a:t>Liability</a:t>
            </a:r>
            <a:endParaRPr lang="en-US" sz="2400" dirty="0"/>
          </a:p>
          <a:p>
            <a:r>
              <a:rPr lang="en-US" sz="2400" dirty="0">
                <a:effectLst/>
              </a:rPr>
              <a:t>Reduced liability for failure to train/deliberate indifference</a:t>
            </a:r>
            <a:endParaRPr lang="en-US" sz="2800" dirty="0">
              <a:effectLst/>
            </a:endParaRPr>
          </a:p>
        </p:txBody>
      </p:sp>
    </p:spTree>
    <p:extLst>
      <p:ext uri="{BB962C8B-B14F-4D97-AF65-F5344CB8AC3E}">
        <p14:creationId xmlns:p14="http://schemas.microsoft.com/office/powerpoint/2010/main" val="3958633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C0251-66FB-487B-A3EF-1AE9B9371C7D}"/>
              </a:ext>
            </a:extLst>
          </p:cNvPr>
          <p:cNvSpPr>
            <a:spLocks noGrp="1"/>
          </p:cNvSpPr>
          <p:nvPr>
            <p:ph type="title"/>
          </p:nvPr>
        </p:nvSpPr>
        <p:spPr>
          <a:xfrm>
            <a:off x="257908" y="1618605"/>
            <a:ext cx="2831960" cy="1810395"/>
          </a:xfrm>
        </p:spPr>
        <p:txBody>
          <a:bodyPr/>
          <a:lstStyle/>
          <a:p>
            <a:pPr algn="l"/>
            <a:r>
              <a:rPr lang="en-US" b="1" dirty="0">
                <a:solidFill>
                  <a:schemeClr val="bg1"/>
                </a:solidFill>
              </a:rPr>
              <a:t>Harris v. City of Canton, OH (1989)</a:t>
            </a:r>
          </a:p>
        </p:txBody>
      </p:sp>
      <p:sp>
        <p:nvSpPr>
          <p:cNvPr id="3" name="Content Placeholder 2">
            <a:extLst>
              <a:ext uri="{FF2B5EF4-FFF2-40B4-BE49-F238E27FC236}">
                <a16:creationId xmlns:a16="http://schemas.microsoft.com/office/drawing/2014/main" id="{CCBBEA55-BEB8-4691-842D-4173709AC696}"/>
              </a:ext>
            </a:extLst>
          </p:cNvPr>
          <p:cNvSpPr>
            <a:spLocks noGrp="1"/>
          </p:cNvSpPr>
          <p:nvPr>
            <p:ph idx="1"/>
          </p:nvPr>
        </p:nvSpPr>
        <p:spPr>
          <a:xfrm>
            <a:off x="3813348" y="1131377"/>
            <a:ext cx="7769051" cy="4994788"/>
          </a:xfrm>
        </p:spPr>
        <p:txBody>
          <a:bodyPr/>
          <a:lstStyle/>
          <a:p>
            <a:pPr>
              <a:buClr>
                <a:srgbClr val="FFD700"/>
              </a:buClr>
              <a:buSzPct val="140000"/>
              <a:buFont typeface="Wingdings" panose="05000000000000000000" pitchFamily="2" charset="2"/>
              <a:buChar char="§"/>
            </a:pPr>
            <a:r>
              <a:rPr lang="en-US" dirty="0"/>
              <a:t>Public entity/agency may be held liable under Section 1983 for failing to adequately train its police officers</a:t>
            </a:r>
          </a:p>
          <a:p>
            <a:pPr>
              <a:buClr>
                <a:srgbClr val="FFD700"/>
              </a:buClr>
              <a:buSzPct val="140000"/>
              <a:buFont typeface="Wingdings" panose="05000000000000000000" pitchFamily="2" charset="2"/>
              <a:buChar char="§"/>
            </a:pPr>
            <a:r>
              <a:rPr lang="en-US" dirty="0"/>
              <a:t>Officers must be provided training that is adequate to the task(s) that may have to be performed </a:t>
            </a:r>
          </a:p>
        </p:txBody>
      </p:sp>
    </p:spTree>
    <p:extLst>
      <p:ext uri="{BB962C8B-B14F-4D97-AF65-F5344CB8AC3E}">
        <p14:creationId xmlns:p14="http://schemas.microsoft.com/office/powerpoint/2010/main" val="41690993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53261-D82A-464C-9663-7E1929183DD2}"/>
              </a:ext>
            </a:extLst>
          </p:cNvPr>
          <p:cNvSpPr>
            <a:spLocks noGrp="1"/>
          </p:cNvSpPr>
          <p:nvPr>
            <p:ph type="title"/>
          </p:nvPr>
        </p:nvSpPr>
        <p:spPr>
          <a:xfrm>
            <a:off x="183661" y="1651262"/>
            <a:ext cx="3021763" cy="1143000"/>
          </a:xfrm>
        </p:spPr>
        <p:txBody>
          <a:bodyPr/>
          <a:lstStyle/>
          <a:p>
            <a:pPr algn="l"/>
            <a:r>
              <a:rPr lang="en-US" b="1" dirty="0">
                <a:solidFill>
                  <a:schemeClr val="bg1"/>
                </a:solidFill>
              </a:rPr>
              <a:t>Two Types of RBT</a:t>
            </a:r>
          </a:p>
        </p:txBody>
      </p:sp>
      <p:sp>
        <p:nvSpPr>
          <p:cNvPr id="3" name="Content Placeholder 2">
            <a:extLst>
              <a:ext uri="{FF2B5EF4-FFF2-40B4-BE49-F238E27FC236}">
                <a16:creationId xmlns:a16="http://schemas.microsoft.com/office/drawing/2014/main" id="{8EB807E7-B9C4-4267-BA2B-99EED4037B18}"/>
              </a:ext>
            </a:extLst>
          </p:cNvPr>
          <p:cNvSpPr>
            <a:spLocks noGrp="1"/>
          </p:cNvSpPr>
          <p:nvPr>
            <p:ph idx="1"/>
          </p:nvPr>
        </p:nvSpPr>
        <p:spPr>
          <a:xfrm>
            <a:off x="3823398" y="1141707"/>
            <a:ext cx="7759001" cy="5401455"/>
          </a:xfrm>
        </p:spPr>
        <p:txBody>
          <a:bodyPr/>
          <a:lstStyle/>
          <a:p>
            <a:r>
              <a:rPr lang="en-US" dirty="0"/>
              <a:t>Isolation Drills</a:t>
            </a:r>
          </a:p>
          <a:p>
            <a:pPr lvl="1">
              <a:buSzPct val="100000"/>
              <a:buFont typeface="Wingdings" panose="05000000000000000000" pitchFamily="2" charset="2"/>
              <a:buChar char="§"/>
            </a:pPr>
            <a:r>
              <a:rPr lang="en-US" dirty="0"/>
              <a:t>One to two objectives</a:t>
            </a:r>
          </a:p>
          <a:p>
            <a:pPr lvl="1">
              <a:buSzPct val="100000"/>
              <a:buFont typeface="Wingdings" panose="05000000000000000000" pitchFamily="2" charset="2"/>
              <a:buChar char="§"/>
            </a:pPr>
            <a:r>
              <a:rPr lang="en-US" dirty="0"/>
              <a:t>Examples: wall drills, hood drills, box drills</a:t>
            </a:r>
          </a:p>
          <a:p>
            <a:pPr lvl="1">
              <a:buSzPct val="100000"/>
              <a:buFont typeface="Wingdings" panose="05000000000000000000" pitchFamily="2" charset="2"/>
              <a:buChar char="§"/>
            </a:pPr>
            <a:r>
              <a:rPr lang="en-US" dirty="0"/>
              <a:t>Requires less time and space then full blown scenario training</a:t>
            </a:r>
          </a:p>
          <a:p>
            <a:pPr lvl="1">
              <a:buSzPct val="100000"/>
              <a:buFont typeface="Wingdings" panose="05000000000000000000" pitchFamily="2" charset="2"/>
              <a:buChar char="§"/>
            </a:pPr>
            <a:r>
              <a:rPr lang="en-US" dirty="0"/>
              <a:t>AXON RBT: the focus is largely on isolation drills</a:t>
            </a:r>
          </a:p>
          <a:p>
            <a:r>
              <a:rPr lang="en-US" dirty="0"/>
              <a:t>Full Scenarios</a:t>
            </a:r>
          </a:p>
          <a:p>
            <a:pPr lvl="1">
              <a:buSzPct val="100000"/>
              <a:buFont typeface="Wingdings" panose="05000000000000000000" pitchFamily="2" charset="2"/>
              <a:buChar char="§"/>
            </a:pPr>
            <a:r>
              <a:rPr lang="en-US" dirty="0"/>
              <a:t>Multiple objectives</a:t>
            </a:r>
          </a:p>
          <a:p>
            <a:pPr lvl="1">
              <a:buSzPct val="100000"/>
              <a:buFont typeface="Wingdings" panose="05000000000000000000" pitchFamily="2" charset="2"/>
              <a:buChar char="§"/>
            </a:pPr>
            <a:r>
              <a:rPr lang="en-US" dirty="0"/>
              <a:t>From start to finish calls of service</a:t>
            </a:r>
          </a:p>
          <a:p>
            <a:pPr lvl="1">
              <a:buSzPct val="100000"/>
              <a:buFont typeface="Wingdings" panose="05000000000000000000" pitchFamily="2" charset="2"/>
              <a:buChar char="§"/>
            </a:pPr>
            <a:r>
              <a:rPr lang="en-US" dirty="0"/>
              <a:t>Requires more time and space then isolation drills</a:t>
            </a:r>
          </a:p>
          <a:p>
            <a:pPr lvl="1"/>
            <a:endParaRPr lang="en-US" dirty="0"/>
          </a:p>
        </p:txBody>
      </p:sp>
    </p:spTree>
    <p:extLst>
      <p:ext uri="{BB962C8B-B14F-4D97-AF65-F5344CB8AC3E}">
        <p14:creationId xmlns:p14="http://schemas.microsoft.com/office/powerpoint/2010/main" val="5977281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3B4FE-8FD5-41F6-84EA-9DC273A9BC57}"/>
              </a:ext>
            </a:extLst>
          </p:cNvPr>
          <p:cNvSpPr>
            <a:spLocks noGrp="1"/>
          </p:cNvSpPr>
          <p:nvPr>
            <p:ph type="title"/>
          </p:nvPr>
        </p:nvSpPr>
        <p:spPr>
          <a:xfrm>
            <a:off x="254000" y="1636190"/>
            <a:ext cx="1986782" cy="649810"/>
          </a:xfrm>
        </p:spPr>
        <p:txBody>
          <a:bodyPr/>
          <a:lstStyle/>
          <a:p>
            <a:pPr algn="l"/>
            <a:r>
              <a:rPr lang="en-US" b="1" dirty="0">
                <a:solidFill>
                  <a:schemeClr val="bg1"/>
                </a:solidFill>
              </a:rPr>
              <a:t>Safety!</a:t>
            </a:r>
          </a:p>
        </p:txBody>
      </p:sp>
      <p:sp>
        <p:nvSpPr>
          <p:cNvPr id="3" name="Content Placeholder 2">
            <a:extLst>
              <a:ext uri="{FF2B5EF4-FFF2-40B4-BE49-F238E27FC236}">
                <a16:creationId xmlns:a16="http://schemas.microsoft.com/office/drawing/2014/main" id="{77FB0950-A7AB-42CD-9A90-43E6B44ED51D}"/>
              </a:ext>
            </a:extLst>
          </p:cNvPr>
          <p:cNvSpPr>
            <a:spLocks noGrp="1"/>
          </p:cNvSpPr>
          <p:nvPr>
            <p:ph idx="1"/>
          </p:nvPr>
        </p:nvSpPr>
        <p:spPr>
          <a:xfrm>
            <a:off x="3808324" y="640597"/>
            <a:ext cx="8129676" cy="5806698"/>
          </a:xfrm>
        </p:spPr>
        <p:txBody>
          <a:bodyPr/>
          <a:lstStyle/>
          <a:p>
            <a:pPr marL="0" indent="0">
              <a:buNone/>
            </a:pPr>
            <a:r>
              <a:rPr lang="en-US" b="1" dirty="0"/>
              <a:t>Triple Check for Safety</a:t>
            </a:r>
          </a:p>
          <a:p>
            <a:pPr marL="971550" lvl="1" indent="-514350">
              <a:buClr>
                <a:schemeClr val="tx1"/>
              </a:buClr>
              <a:buSzPct val="100000"/>
              <a:buFont typeface="+mj-lt"/>
              <a:buAutoNum type="arabicPeriod"/>
            </a:pPr>
            <a:r>
              <a:rPr lang="en-US" dirty="0"/>
              <a:t>Check yourself for “unauthorized” weapons &amp; ammo</a:t>
            </a:r>
          </a:p>
          <a:p>
            <a:pPr marL="971550" lvl="1" indent="-514350">
              <a:buClr>
                <a:schemeClr val="tx1"/>
              </a:buClr>
              <a:buSzPct val="100000"/>
              <a:buFont typeface="+mj-lt"/>
              <a:buAutoNum type="arabicPeriod"/>
            </a:pPr>
            <a:r>
              <a:rPr lang="en-US" dirty="0"/>
              <a:t>Checked by your partner for “unauthorized” weapons &amp; ammo</a:t>
            </a:r>
          </a:p>
          <a:p>
            <a:pPr marL="971550" lvl="1" indent="-514350">
              <a:buClr>
                <a:schemeClr val="tx1"/>
              </a:buClr>
              <a:buSzPct val="100000"/>
              <a:buFont typeface="+mj-lt"/>
              <a:buAutoNum type="arabicPeriod"/>
            </a:pPr>
            <a:r>
              <a:rPr lang="en-US" dirty="0"/>
              <a:t>Checked by the “Safety Officer” for “unauthorized” weapons &amp; ammo</a:t>
            </a:r>
          </a:p>
          <a:p>
            <a:r>
              <a:rPr lang="en-US" dirty="0">
                <a:solidFill>
                  <a:srgbClr val="FF0000"/>
                </a:solidFill>
              </a:rPr>
              <a:t>All weapons, ammo and props in the training area shall be visually and physically inspected</a:t>
            </a:r>
          </a:p>
          <a:p>
            <a:r>
              <a:rPr lang="en-US" dirty="0">
                <a:solidFill>
                  <a:srgbClr val="FF0000"/>
                </a:solidFill>
              </a:rPr>
              <a:t>Failure to comply with all safety procedures may result in serious injury, disability, or death</a:t>
            </a:r>
          </a:p>
          <a:p>
            <a:pPr marL="0" indent="0">
              <a:buNone/>
            </a:pPr>
            <a:endParaRPr lang="en-US" dirty="0">
              <a:highlight>
                <a:srgbClr val="FF0000"/>
              </a:highlight>
            </a:endParaRPr>
          </a:p>
        </p:txBody>
      </p:sp>
    </p:spTree>
    <p:extLst>
      <p:ext uri="{BB962C8B-B14F-4D97-AF65-F5344CB8AC3E}">
        <p14:creationId xmlns:p14="http://schemas.microsoft.com/office/powerpoint/2010/main" val="14641718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9850B-9F60-4997-A941-D2D709D8EB75}"/>
              </a:ext>
            </a:extLst>
          </p:cNvPr>
          <p:cNvSpPr>
            <a:spLocks noGrp="1"/>
          </p:cNvSpPr>
          <p:nvPr>
            <p:ph type="title"/>
          </p:nvPr>
        </p:nvSpPr>
        <p:spPr>
          <a:xfrm>
            <a:off x="150726" y="1618606"/>
            <a:ext cx="2939142" cy="1083265"/>
          </a:xfrm>
        </p:spPr>
        <p:txBody>
          <a:bodyPr/>
          <a:lstStyle/>
          <a:p>
            <a:pPr algn="l"/>
            <a:r>
              <a:rPr lang="en-US" b="1" dirty="0">
                <a:solidFill>
                  <a:schemeClr val="bg1"/>
                </a:solidFill>
              </a:rPr>
              <a:t>Training Environment </a:t>
            </a:r>
          </a:p>
        </p:txBody>
      </p:sp>
      <p:sp>
        <p:nvSpPr>
          <p:cNvPr id="3" name="Content Placeholder 2">
            <a:extLst>
              <a:ext uri="{FF2B5EF4-FFF2-40B4-BE49-F238E27FC236}">
                <a16:creationId xmlns:a16="http://schemas.microsoft.com/office/drawing/2014/main" id="{2246D205-09BD-49DD-AAF2-FD67CBFC3797}"/>
              </a:ext>
            </a:extLst>
          </p:cNvPr>
          <p:cNvSpPr>
            <a:spLocks noGrp="1"/>
          </p:cNvSpPr>
          <p:nvPr>
            <p:ph idx="1"/>
          </p:nvPr>
        </p:nvSpPr>
        <p:spPr>
          <a:xfrm>
            <a:off x="3823398" y="681925"/>
            <a:ext cx="8217876" cy="5444239"/>
          </a:xfrm>
        </p:spPr>
        <p:txBody>
          <a:bodyPr/>
          <a:lstStyle/>
          <a:p>
            <a:pPr marL="0" indent="0">
              <a:buNone/>
            </a:pPr>
            <a:r>
              <a:rPr lang="en-US" b="1" dirty="0"/>
              <a:t>Staging Area</a:t>
            </a:r>
          </a:p>
          <a:p>
            <a:r>
              <a:rPr lang="en-US" sz="2400" dirty="0"/>
              <a:t>The area outside but attached to the training area where the students will stage </a:t>
            </a:r>
          </a:p>
          <a:p>
            <a:r>
              <a:rPr lang="en-US" sz="2400" dirty="0"/>
              <a:t>There is a clear entry/exit point (both are the same) connected to the training area with a Safety Officer present at this point</a:t>
            </a:r>
          </a:p>
          <a:p>
            <a:pPr marL="0" indent="0">
              <a:buNone/>
            </a:pPr>
            <a:r>
              <a:rPr lang="en-US" b="1" dirty="0"/>
              <a:t>Training Area</a:t>
            </a:r>
          </a:p>
          <a:p>
            <a:r>
              <a:rPr lang="en-US" sz="2400" dirty="0"/>
              <a:t>Preferably a 25’ (7.6 m) perimeter where the training takes place</a:t>
            </a:r>
          </a:p>
          <a:p>
            <a:r>
              <a:rPr lang="en-US" sz="2400" dirty="0"/>
              <a:t>A realistic, safe, controlled and secured area</a:t>
            </a:r>
          </a:p>
          <a:p>
            <a:r>
              <a:rPr lang="en-US" sz="2400" dirty="0"/>
              <a:t>Should include a “downrange” area where all weapons are to be deployed/directed</a:t>
            </a:r>
          </a:p>
          <a:p>
            <a:endParaRPr lang="en-US" dirty="0"/>
          </a:p>
        </p:txBody>
      </p:sp>
    </p:spTree>
    <p:extLst>
      <p:ext uri="{BB962C8B-B14F-4D97-AF65-F5344CB8AC3E}">
        <p14:creationId xmlns:p14="http://schemas.microsoft.com/office/powerpoint/2010/main" val="30192977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8ED08-64A3-4524-B8FE-0F4B9E41C41B}"/>
              </a:ext>
            </a:extLst>
          </p:cNvPr>
          <p:cNvSpPr>
            <a:spLocks noGrp="1"/>
          </p:cNvSpPr>
          <p:nvPr>
            <p:ph type="title"/>
          </p:nvPr>
        </p:nvSpPr>
        <p:spPr>
          <a:xfrm>
            <a:off x="85410" y="1600201"/>
            <a:ext cx="3336053" cy="1143000"/>
          </a:xfrm>
        </p:spPr>
        <p:txBody>
          <a:bodyPr/>
          <a:lstStyle/>
          <a:p>
            <a:pPr algn="l"/>
            <a:r>
              <a:rPr lang="en-US" b="1" dirty="0">
                <a:solidFill>
                  <a:schemeClr val="bg1"/>
                </a:solidFill>
              </a:rPr>
              <a:t>Roles and Responsibilities</a:t>
            </a:r>
          </a:p>
        </p:txBody>
      </p:sp>
      <p:sp>
        <p:nvSpPr>
          <p:cNvPr id="3" name="Content Placeholder 2">
            <a:extLst>
              <a:ext uri="{FF2B5EF4-FFF2-40B4-BE49-F238E27FC236}">
                <a16:creationId xmlns:a16="http://schemas.microsoft.com/office/drawing/2014/main" id="{4E66AC7A-DD4F-40D2-B70D-D3BD4581958A}"/>
              </a:ext>
            </a:extLst>
          </p:cNvPr>
          <p:cNvSpPr>
            <a:spLocks noGrp="1"/>
          </p:cNvSpPr>
          <p:nvPr>
            <p:ph idx="1"/>
          </p:nvPr>
        </p:nvSpPr>
        <p:spPr>
          <a:xfrm>
            <a:off x="3813349" y="1146875"/>
            <a:ext cx="7769050" cy="4979289"/>
          </a:xfrm>
        </p:spPr>
        <p:txBody>
          <a:bodyPr/>
          <a:lstStyle/>
          <a:p>
            <a:r>
              <a:rPr lang="en-US" dirty="0"/>
              <a:t>Evaluation Officer (TEO)</a:t>
            </a:r>
          </a:p>
          <a:p>
            <a:r>
              <a:rPr lang="en-US" dirty="0"/>
              <a:t>Safety Officer One (TSO1)</a:t>
            </a:r>
          </a:p>
          <a:p>
            <a:r>
              <a:rPr lang="en-US" dirty="0"/>
              <a:t>Safety Officer Two (TSO2)</a:t>
            </a:r>
          </a:p>
          <a:p>
            <a:r>
              <a:rPr lang="en-US" dirty="0"/>
              <a:t>Responding Officer(s) (RO)</a:t>
            </a:r>
          </a:p>
          <a:p>
            <a:r>
              <a:rPr lang="en-US" dirty="0"/>
              <a:t>Role Player(s) (RP)</a:t>
            </a:r>
          </a:p>
          <a:p>
            <a:endParaRPr lang="en-US" dirty="0"/>
          </a:p>
          <a:p>
            <a:endParaRPr lang="en-US" dirty="0"/>
          </a:p>
        </p:txBody>
      </p:sp>
    </p:spTree>
    <p:extLst>
      <p:ext uri="{BB962C8B-B14F-4D97-AF65-F5344CB8AC3E}">
        <p14:creationId xmlns:p14="http://schemas.microsoft.com/office/powerpoint/2010/main" val="18865564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E52D2-B1E7-4949-8BE2-A46F2A3917AC}"/>
              </a:ext>
            </a:extLst>
          </p:cNvPr>
          <p:cNvSpPr>
            <a:spLocks noGrp="1"/>
          </p:cNvSpPr>
          <p:nvPr>
            <p:ph type="title"/>
          </p:nvPr>
        </p:nvSpPr>
        <p:spPr>
          <a:xfrm>
            <a:off x="168590" y="1623630"/>
            <a:ext cx="2941376" cy="654835"/>
          </a:xfrm>
        </p:spPr>
        <p:txBody>
          <a:bodyPr/>
          <a:lstStyle/>
          <a:p>
            <a:pPr algn="l"/>
            <a:r>
              <a:rPr lang="en-US" b="1" dirty="0">
                <a:solidFill>
                  <a:schemeClr val="bg1"/>
                </a:solidFill>
              </a:rPr>
              <a:t>TASER Evaluation Officer (TEO)</a:t>
            </a:r>
          </a:p>
        </p:txBody>
      </p:sp>
      <p:sp>
        <p:nvSpPr>
          <p:cNvPr id="3" name="Content Placeholder 2">
            <a:extLst>
              <a:ext uri="{FF2B5EF4-FFF2-40B4-BE49-F238E27FC236}">
                <a16:creationId xmlns:a16="http://schemas.microsoft.com/office/drawing/2014/main" id="{483DE9FA-60A1-4B91-9BD5-664E70303D6D}"/>
              </a:ext>
            </a:extLst>
          </p:cNvPr>
          <p:cNvSpPr>
            <a:spLocks noGrp="1"/>
          </p:cNvSpPr>
          <p:nvPr>
            <p:ph idx="1"/>
          </p:nvPr>
        </p:nvSpPr>
        <p:spPr>
          <a:xfrm>
            <a:off x="3813349" y="1136543"/>
            <a:ext cx="7769050" cy="4989622"/>
          </a:xfrm>
        </p:spPr>
        <p:txBody>
          <a:bodyPr/>
          <a:lstStyle/>
          <a:p>
            <a:r>
              <a:rPr lang="en-US" dirty="0"/>
              <a:t>Responsible for set-up and running the RBT</a:t>
            </a:r>
          </a:p>
          <a:p>
            <a:r>
              <a:rPr lang="en-US" dirty="0"/>
              <a:t>Responsible for the evaluation of the student</a:t>
            </a:r>
          </a:p>
          <a:p>
            <a:r>
              <a:rPr lang="en-US" dirty="0"/>
              <a:t>Responsible for the after-action debrief</a:t>
            </a:r>
          </a:p>
          <a:p>
            <a:r>
              <a:rPr lang="en-US" dirty="0"/>
              <a:t>Responsible for ensuring the training objectives are met</a:t>
            </a:r>
          </a:p>
          <a:p>
            <a:r>
              <a:rPr lang="en-US" dirty="0"/>
              <a:t>TEO should have a strong training background</a:t>
            </a:r>
          </a:p>
        </p:txBody>
      </p:sp>
    </p:spTree>
    <p:extLst>
      <p:ext uri="{BB962C8B-B14F-4D97-AF65-F5344CB8AC3E}">
        <p14:creationId xmlns:p14="http://schemas.microsoft.com/office/powerpoint/2010/main" val="1441794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C4007-C6F8-45E1-9A8A-1974280DB3FF}"/>
              </a:ext>
            </a:extLst>
          </p:cNvPr>
          <p:cNvSpPr>
            <a:spLocks noGrp="1"/>
          </p:cNvSpPr>
          <p:nvPr>
            <p:ph type="title"/>
          </p:nvPr>
        </p:nvSpPr>
        <p:spPr>
          <a:xfrm>
            <a:off x="158541" y="1616095"/>
            <a:ext cx="2936352" cy="609617"/>
          </a:xfrm>
        </p:spPr>
        <p:txBody>
          <a:bodyPr/>
          <a:lstStyle/>
          <a:p>
            <a:pPr algn="l"/>
            <a:r>
              <a:rPr lang="en-US" b="1" dirty="0">
                <a:solidFill>
                  <a:schemeClr val="bg1"/>
                </a:solidFill>
              </a:rPr>
              <a:t>TASER Safety Officer One (TSO1)</a:t>
            </a:r>
          </a:p>
        </p:txBody>
      </p:sp>
      <p:sp>
        <p:nvSpPr>
          <p:cNvPr id="3" name="Content Placeholder 2">
            <a:extLst>
              <a:ext uri="{FF2B5EF4-FFF2-40B4-BE49-F238E27FC236}">
                <a16:creationId xmlns:a16="http://schemas.microsoft.com/office/drawing/2014/main" id="{BD6A5246-A61A-49D3-B287-EBBCA64E7D40}"/>
              </a:ext>
            </a:extLst>
          </p:cNvPr>
          <p:cNvSpPr>
            <a:spLocks noGrp="1"/>
          </p:cNvSpPr>
          <p:nvPr>
            <p:ph idx="1"/>
          </p:nvPr>
        </p:nvSpPr>
        <p:spPr>
          <a:xfrm>
            <a:off x="3813349" y="1121045"/>
            <a:ext cx="7769050" cy="5005120"/>
          </a:xfrm>
        </p:spPr>
        <p:txBody>
          <a:bodyPr/>
          <a:lstStyle/>
          <a:p>
            <a:r>
              <a:rPr lang="en-US" dirty="0"/>
              <a:t>TSO1 is located at the entry/exit point at the staging and training areas</a:t>
            </a:r>
          </a:p>
          <a:p>
            <a:r>
              <a:rPr lang="en-US" dirty="0"/>
              <a:t>Responsible for who and what enters/exits the training areas (everyone searched for “unauthorized” weapons/ammo)</a:t>
            </a:r>
          </a:p>
          <a:p>
            <a:r>
              <a:rPr lang="en-US" dirty="0"/>
              <a:t>Responsible for ensuring students, role players, evaluation officer, and anyone entering the training area are properly searched and safely equipped with appropriate protective gear, equipment, and weapons</a:t>
            </a:r>
          </a:p>
        </p:txBody>
      </p:sp>
    </p:spTree>
    <p:extLst>
      <p:ext uri="{BB962C8B-B14F-4D97-AF65-F5344CB8AC3E}">
        <p14:creationId xmlns:p14="http://schemas.microsoft.com/office/powerpoint/2010/main" val="24327823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A0B0C-54DC-4F83-A344-96EE0547B427}"/>
              </a:ext>
            </a:extLst>
          </p:cNvPr>
          <p:cNvSpPr>
            <a:spLocks noGrp="1"/>
          </p:cNvSpPr>
          <p:nvPr>
            <p:ph type="title"/>
          </p:nvPr>
        </p:nvSpPr>
        <p:spPr>
          <a:xfrm>
            <a:off x="193710" y="1613582"/>
            <a:ext cx="2961472" cy="1143000"/>
          </a:xfrm>
        </p:spPr>
        <p:txBody>
          <a:bodyPr/>
          <a:lstStyle/>
          <a:p>
            <a:pPr algn="l"/>
            <a:r>
              <a:rPr lang="en-US" b="1" dirty="0">
                <a:solidFill>
                  <a:schemeClr val="bg1"/>
                </a:solidFill>
              </a:rPr>
              <a:t>TASER Safety Officer Two (TSO2)</a:t>
            </a:r>
          </a:p>
        </p:txBody>
      </p:sp>
      <p:sp>
        <p:nvSpPr>
          <p:cNvPr id="3" name="Content Placeholder 2">
            <a:extLst>
              <a:ext uri="{FF2B5EF4-FFF2-40B4-BE49-F238E27FC236}">
                <a16:creationId xmlns:a16="http://schemas.microsoft.com/office/drawing/2014/main" id="{9E58A9C0-C307-4C0A-86D6-AC9763AF6CD6}"/>
              </a:ext>
            </a:extLst>
          </p:cNvPr>
          <p:cNvSpPr>
            <a:spLocks noGrp="1"/>
          </p:cNvSpPr>
          <p:nvPr>
            <p:ph idx="1"/>
          </p:nvPr>
        </p:nvSpPr>
        <p:spPr>
          <a:xfrm>
            <a:off x="3838470" y="1172705"/>
            <a:ext cx="7743929" cy="4953459"/>
          </a:xfrm>
        </p:spPr>
        <p:txBody>
          <a:bodyPr/>
          <a:lstStyle/>
          <a:p>
            <a:r>
              <a:rPr lang="en-US" dirty="0"/>
              <a:t>Responsible for the safety inside the training area</a:t>
            </a:r>
          </a:p>
          <a:p>
            <a:r>
              <a:rPr lang="en-US" dirty="0"/>
              <a:t>Will “stop action” if any unsafe action is observed</a:t>
            </a:r>
          </a:p>
          <a:p>
            <a:r>
              <a:rPr lang="en-US" dirty="0"/>
              <a:t>Responsible for ensuring all weapons are safe &amp; secure upon completion of the training/scenario</a:t>
            </a:r>
          </a:p>
          <a:p>
            <a:r>
              <a:rPr lang="en-US" dirty="0"/>
              <a:t>Conducts the safety briefing to all participants where all safety protocols are explained prior to the RBT</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0453639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B379A-8EEE-42AD-A544-FADE89A23D11}"/>
              </a:ext>
            </a:extLst>
          </p:cNvPr>
          <p:cNvSpPr>
            <a:spLocks noGrp="1"/>
          </p:cNvSpPr>
          <p:nvPr>
            <p:ph type="title"/>
          </p:nvPr>
        </p:nvSpPr>
        <p:spPr>
          <a:xfrm>
            <a:off x="183661" y="1648751"/>
            <a:ext cx="2971521" cy="1143000"/>
          </a:xfrm>
        </p:spPr>
        <p:txBody>
          <a:bodyPr/>
          <a:lstStyle/>
          <a:p>
            <a:pPr algn="l"/>
            <a:r>
              <a:rPr lang="en-US" b="1" dirty="0">
                <a:solidFill>
                  <a:schemeClr val="bg1"/>
                </a:solidFill>
              </a:rPr>
              <a:t>Responding Officer(s) (RO)</a:t>
            </a:r>
          </a:p>
        </p:txBody>
      </p:sp>
      <p:sp>
        <p:nvSpPr>
          <p:cNvPr id="3" name="Content Placeholder 2">
            <a:extLst>
              <a:ext uri="{FF2B5EF4-FFF2-40B4-BE49-F238E27FC236}">
                <a16:creationId xmlns:a16="http://schemas.microsoft.com/office/drawing/2014/main" id="{491B42B5-5E46-49CF-9AEF-BE636E6494EF}"/>
              </a:ext>
            </a:extLst>
          </p:cNvPr>
          <p:cNvSpPr>
            <a:spLocks noGrp="1"/>
          </p:cNvSpPr>
          <p:nvPr>
            <p:ph idx="1"/>
          </p:nvPr>
        </p:nvSpPr>
        <p:spPr>
          <a:xfrm>
            <a:off x="3813349" y="1126211"/>
            <a:ext cx="7769050" cy="4999954"/>
          </a:xfrm>
        </p:spPr>
        <p:txBody>
          <a:bodyPr/>
          <a:lstStyle/>
          <a:p>
            <a:r>
              <a:rPr lang="en-US" dirty="0"/>
              <a:t>Must be properly trained in both static &amp; fluid drills</a:t>
            </a:r>
          </a:p>
          <a:p>
            <a:r>
              <a:rPr lang="en-US" dirty="0"/>
              <a:t>Must have a clear understanding of the objective</a:t>
            </a:r>
          </a:p>
          <a:p>
            <a:r>
              <a:rPr lang="en-US" dirty="0"/>
              <a:t>Must adhere to the safety brief</a:t>
            </a:r>
          </a:p>
        </p:txBody>
      </p:sp>
    </p:spTree>
    <p:extLst>
      <p:ext uri="{BB962C8B-B14F-4D97-AF65-F5344CB8AC3E}">
        <p14:creationId xmlns:p14="http://schemas.microsoft.com/office/powerpoint/2010/main" val="3295346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997" y="1600201"/>
            <a:ext cx="3063720" cy="1524739"/>
          </a:xfrm>
        </p:spPr>
        <p:txBody>
          <a:bodyPr>
            <a:noAutofit/>
          </a:bodyPr>
          <a:lstStyle/>
          <a:p>
            <a:pPr algn="l"/>
            <a:r>
              <a:rPr lang="en-US" b="1" dirty="0">
                <a:solidFill>
                  <a:schemeClr val="bg1"/>
                </a:solidFill>
              </a:rPr>
              <a:t>Release Form</a:t>
            </a:r>
          </a:p>
        </p:txBody>
      </p:sp>
      <p:sp>
        <p:nvSpPr>
          <p:cNvPr id="3" name="Content Placeholder 2"/>
          <p:cNvSpPr>
            <a:spLocks noGrp="1"/>
          </p:cNvSpPr>
          <p:nvPr>
            <p:ph idx="1"/>
          </p:nvPr>
        </p:nvSpPr>
        <p:spPr>
          <a:xfrm>
            <a:off x="3818313" y="539523"/>
            <a:ext cx="7819021" cy="5929652"/>
          </a:xfrm>
        </p:spPr>
        <p:txBody>
          <a:bodyPr>
            <a:normAutofit/>
          </a:bodyPr>
          <a:lstStyle/>
          <a:p>
            <a:pPr marL="0" indent="0">
              <a:buNone/>
              <a:defRPr/>
            </a:pPr>
            <a:r>
              <a:rPr lang="en-US" dirty="0">
                <a:solidFill>
                  <a:schemeClr val="tx1"/>
                </a:solidFill>
                <a:latin typeface="Arial" panose="020B0604020202020204" pitchFamily="34" charset="0"/>
                <a:cs typeface="Arial" panose="020B0604020202020204" pitchFamily="34" charset="0"/>
              </a:rPr>
              <a:t>It is recommended by Axon Training that all students attending a non-sponsored in-house Instructor or Operator certification course sign a “Release” form</a:t>
            </a:r>
          </a:p>
          <a:p>
            <a:pPr lvl="1">
              <a:buFont typeface="Wingdings" panose="05000000000000000000" pitchFamily="2" charset="2"/>
              <a:buChar char="§"/>
            </a:pPr>
            <a:r>
              <a:rPr lang="en-US" altLang="en-US" sz="2800" dirty="0">
                <a:solidFill>
                  <a:schemeClr val="tx1"/>
                </a:solidFill>
                <a:latin typeface="Arial" charset="0"/>
                <a:ea typeface="ＭＳ Ｐゴシック" charset="-128"/>
                <a:cs typeface="Arial" charset="0"/>
              </a:rPr>
              <a:t>Agencies should maintain a copy of all training records including signed “Release” forms</a:t>
            </a:r>
          </a:p>
          <a:p>
            <a:pPr lvl="1">
              <a:buFont typeface="Wingdings" panose="05000000000000000000" pitchFamily="2" charset="2"/>
              <a:buChar char="§"/>
            </a:pPr>
            <a:r>
              <a:rPr lang="en-US" altLang="en-US" sz="2800" dirty="0">
                <a:solidFill>
                  <a:schemeClr val="tx1"/>
                </a:solidFill>
                <a:latin typeface="Arial" charset="0"/>
                <a:ea typeface="ＭＳ Ｐゴシック" charset="-128"/>
                <a:cs typeface="Arial" charset="0"/>
              </a:rPr>
              <a:t>Axon Training does not maintain training records for non-sponsored courses</a:t>
            </a:r>
            <a:endParaRPr lang="en-US" sz="2800" dirty="0">
              <a:solidFill>
                <a:schemeClr val="tx1"/>
              </a:solidFill>
            </a:endParaRPr>
          </a:p>
          <a:p>
            <a:pPr marL="0" indent="0">
              <a:buNone/>
            </a:pPr>
            <a:endParaRPr lang="en-US" dirty="0"/>
          </a:p>
        </p:txBody>
      </p:sp>
    </p:spTree>
    <p:extLst>
      <p:ext uri="{BB962C8B-B14F-4D97-AF65-F5344CB8AC3E}">
        <p14:creationId xmlns:p14="http://schemas.microsoft.com/office/powerpoint/2010/main" val="35877968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80A80-605B-44AE-95FC-CED160FA6D03}"/>
              </a:ext>
            </a:extLst>
          </p:cNvPr>
          <p:cNvSpPr>
            <a:spLocks noGrp="1"/>
          </p:cNvSpPr>
          <p:nvPr>
            <p:ph type="title"/>
          </p:nvPr>
        </p:nvSpPr>
        <p:spPr>
          <a:xfrm>
            <a:off x="223855" y="1608558"/>
            <a:ext cx="2966497" cy="715125"/>
          </a:xfrm>
        </p:spPr>
        <p:txBody>
          <a:bodyPr/>
          <a:lstStyle/>
          <a:p>
            <a:pPr algn="l"/>
            <a:r>
              <a:rPr lang="en-US" b="1" dirty="0">
                <a:solidFill>
                  <a:schemeClr val="bg1"/>
                </a:solidFill>
              </a:rPr>
              <a:t>Role Player(s) (RP)</a:t>
            </a:r>
          </a:p>
        </p:txBody>
      </p:sp>
      <p:sp>
        <p:nvSpPr>
          <p:cNvPr id="3" name="Content Placeholder 2">
            <a:extLst>
              <a:ext uri="{FF2B5EF4-FFF2-40B4-BE49-F238E27FC236}">
                <a16:creationId xmlns:a16="http://schemas.microsoft.com/office/drawing/2014/main" id="{6A05CB22-20F9-40FC-81D0-9797CBBF7258}"/>
              </a:ext>
            </a:extLst>
          </p:cNvPr>
          <p:cNvSpPr>
            <a:spLocks noGrp="1"/>
          </p:cNvSpPr>
          <p:nvPr>
            <p:ph idx="1"/>
          </p:nvPr>
        </p:nvSpPr>
        <p:spPr>
          <a:xfrm>
            <a:off x="3813349" y="1131377"/>
            <a:ext cx="7769050" cy="4994788"/>
          </a:xfrm>
        </p:spPr>
        <p:txBody>
          <a:bodyPr/>
          <a:lstStyle/>
          <a:p>
            <a:r>
              <a:rPr lang="en-US" dirty="0"/>
              <a:t>Must be properly trained and roles rehearsed</a:t>
            </a:r>
          </a:p>
          <a:p>
            <a:r>
              <a:rPr lang="en-US" dirty="0"/>
              <a:t>Must have a clear understanding of the objective(s)</a:t>
            </a:r>
          </a:p>
          <a:p>
            <a:r>
              <a:rPr lang="en-US" dirty="0"/>
              <a:t>Must be properly equipped with safety gear</a:t>
            </a:r>
          </a:p>
          <a:p>
            <a:r>
              <a:rPr lang="en-US" dirty="0"/>
              <a:t>Must adhere to the given scenario parameters</a:t>
            </a:r>
          </a:p>
          <a:p>
            <a:r>
              <a:rPr lang="en-US" dirty="0"/>
              <a:t>Must stay on script</a:t>
            </a:r>
          </a:p>
          <a:p>
            <a:pPr marL="0" indent="0">
              <a:buNone/>
            </a:pPr>
            <a:endParaRPr lang="en-US" dirty="0"/>
          </a:p>
        </p:txBody>
      </p:sp>
    </p:spTree>
    <p:extLst>
      <p:ext uri="{BB962C8B-B14F-4D97-AF65-F5344CB8AC3E}">
        <p14:creationId xmlns:p14="http://schemas.microsoft.com/office/powerpoint/2010/main" val="13673263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376D4-6B2F-401F-AE8F-8C850E11D174}"/>
              </a:ext>
            </a:extLst>
          </p:cNvPr>
          <p:cNvSpPr>
            <a:spLocks noGrp="1"/>
          </p:cNvSpPr>
          <p:nvPr>
            <p:ph type="title"/>
          </p:nvPr>
        </p:nvSpPr>
        <p:spPr>
          <a:xfrm>
            <a:off x="183661" y="1604406"/>
            <a:ext cx="2484176" cy="609617"/>
          </a:xfrm>
        </p:spPr>
        <p:txBody>
          <a:bodyPr/>
          <a:lstStyle/>
          <a:p>
            <a:pPr algn="l"/>
            <a:r>
              <a:rPr lang="en-US" b="1" dirty="0">
                <a:solidFill>
                  <a:schemeClr val="bg1"/>
                </a:solidFill>
              </a:rPr>
              <a:t>Commands</a:t>
            </a:r>
          </a:p>
        </p:txBody>
      </p:sp>
      <p:sp>
        <p:nvSpPr>
          <p:cNvPr id="3" name="Content Placeholder 2">
            <a:extLst>
              <a:ext uri="{FF2B5EF4-FFF2-40B4-BE49-F238E27FC236}">
                <a16:creationId xmlns:a16="http://schemas.microsoft.com/office/drawing/2014/main" id="{98B48A25-2979-4CBF-8665-01CDDBE10BE4}"/>
              </a:ext>
            </a:extLst>
          </p:cNvPr>
          <p:cNvSpPr>
            <a:spLocks noGrp="1"/>
          </p:cNvSpPr>
          <p:nvPr>
            <p:ph idx="1"/>
          </p:nvPr>
        </p:nvSpPr>
        <p:spPr>
          <a:xfrm>
            <a:off x="3808325" y="1141709"/>
            <a:ext cx="7774074" cy="4984456"/>
          </a:xfrm>
        </p:spPr>
        <p:txBody>
          <a:bodyPr/>
          <a:lstStyle/>
          <a:p>
            <a:r>
              <a:rPr lang="en-US" dirty="0"/>
              <a:t>Start Scenario</a:t>
            </a:r>
          </a:p>
          <a:p>
            <a:r>
              <a:rPr lang="en-US" dirty="0"/>
              <a:t>End Scenario</a:t>
            </a:r>
          </a:p>
          <a:p>
            <a:r>
              <a:rPr lang="en-US" dirty="0"/>
              <a:t>Stop Action</a:t>
            </a:r>
          </a:p>
          <a:p>
            <a:r>
              <a:rPr lang="en-US" dirty="0"/>
              <a:t>Make Safe/Recover to the holster</a:t>
            </a:r>
          </a:p>
          <a:p>
            <a:r>
              <a:rPr lang="en-US" dirty="0"/>
              <a:t>Area is “cold”</a:t>
            </a:r>
          </a:p>
          <a:p>
            <a:endParaRPr lang="en-US" dirty="0"/>
          </a:p>
        </p:txBody>
      </p:sp>
    </p:spTree>
    <p:extLst>
      <p:ext uri="{BB962C8B-B14F-4D97-AF65-F5344CB8AC3E}">
        <p14:creationId xmlns:p14="http://schemas.microsoft.com/office/powerpoint/2010/main" val="13829814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AD1FC-2FD8-4DF3-9FF2-6329579711AB}"/>
              </a:ext>
            </a:extLst>
          </p:cNvPr>
          <p:cNvSpPr>
            <a:spLocks noGrp="1"/>
          </p:cNvSpPr>
          <p:nvPr>
            <p:ph type="title"/>
          </p:nvPr>
        </p:nvSpPr>
        <p:spPr>
          <a:xfrm>
            <a:off x="228879" y="1628654"/>
            <a:ext cx="2951424" cy="1143000"/>
          </a:xfrm>
        </p:spPr>
        <p:txBody>
          <a:bodyPr/>
          <a:lstStyle/>
          <a:p>
            <a:pPr algn="l"/>
            <a:r>
              <a:rPr lang="en-US" b="1" dirty="0">
                <a:solidFill>
                  <a:schemeClr val="bg1"/>
                </a:solidFill>
              </a:rPr>
              <a:t>Start Scenario</a:t>
            </a:r>
          </a:p>
        </p:txBody>
      </p:sp>
      <p:sp>
        <p:nvSpPr>
          <p:cNvPr id="3" name="Content Placeholder 2">
            <a:extLst>
              <a:ext uri="{FF2B5EF4-FFF2-40B4-BE49-F238E27FC236}">
                <a16:creationId xmlns:a16="http://schemas.microsoft.com/office/drawing/2014/main" id="{2E004353-F40B-4F7D-9237-B3C16A0F4322}"/>
              </a:ext>
            </a:extLst>
          </p:cNvPr>
          <p:cNvSpPr>
            <a:spLocks noGrp="1"/>
          </p:cNvSpPr>
          <p:nvPr>
            <p:ph idx="1"/>
          </p:nvPr>
        </p:nvSpPr>
        <p:spPr>
          <a:xfrm>
            <a:off x="3823398" y="1131377"/>
            <a:ext cx="7759001" cy="4994788"/>
          </a:xfrm>
        </p:spPr>
        <p:txBody>
          <a:bodyPr/>
          <a:lstStyle/>
          <a:p>
            <a:r>
              <a:rPr lang="en-US" dirty="0"/>
              <a:t>This command is given by the TEO to initiate the start of the scenario/drill</a:t>
            </a:r>
          </a:p>
        </p:txBody>
      </p:sp>
    </p:spTree>
    <p:extLst>
      <p:ext uri="{BB962C8B-B14F-4D97-AF65-F5344CB8AC3E}">
        <p14:creationId xmlns:p14="http://schemas.microsoft.com/office/powerpoint/2010/main" val="33310853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08FA3-89AB-4A73-B7B2-0FC833595283}"/>
              </a:ext>
            </a:extLst>
          </p:cNvPr>
          <p:cNvSpPr>
            <a:spLocks noGrp="1"/>
          </p:cNvSpPr>
          <p:nvPr>
            <p:ph type="title"/>
          </p:nvPr>
        </p:nvSpPr>
        <p:spPr>
          <a:xfrm>
            <a:off x="274097" y="1608558"/>
            <a:ext cx="2901182" cy="609617"/>
          </a:xfrm>
        </p:spPr>
        <p:txBody>
          <a:bodyPr/>
          <a:lstStyle/>
          <a:p>
            <a:pPr algn="l"/>
            <a:r>
              <a:rPr lang="en-US" b="1" dirty="0">
                <a:solidFill>
                  <a:schemeClr val="bg1"/>
                </a:solidFill>
              </a:rPr>
              <a:t>End Scenario</a:t>
            </a:r>
          </a:p>
        </p:txBody>
      </p:sp>
      <p:sp>
        <p:nvSpPr>
          <p:cNvPr id="3" name="Content Placeholder 2">
            <a:extLst>
              <a:ext uri="{FF2B5EF4-FFF2-40B4-BE49-F238E27FC236}">
                <a16:creationId xmlns:a16="http://schemas.microsoft.com/office/drawing/2014/main" id="{3351AD64-61B7-4FAC-B94D-D0304E191345}"/>
              </a:ext>
            </a:extLst>
          </p:cNvPr>
          <p:cNvSpPr>
            <a:spLocks noGrp="1"/>
          </p:cNvSpPr>
          <p:nvPr>
            <p:ph idx="1"/>
          </p:nvPr>
        </p:nvSpPr>
        <p:spPr>
          <a:xfrm>
            <a:off x="3808325" y="1126211"/>
            <a:ext cx="7774074" cy="4999954"/>
          </a:xfrm>
        </p:spPr>
        <p:txBody>
          <a:bodyPr/>
          <a:lstStyle/>
          <a:p>
            <a:r>
              <a:rPr lang="en-US" dirty="0"/>
              <a:t>This command is given by the TEO to end the scenario/drill as it is now complete</a:t>
            </a:r>
          </a:p>
        </p:txBody>
      </p:sp>
    </p:spTree>
    <p:extLst>
      <p:ext uri="{BB962C8B-B14F-4D97-AF65-F5344CB8AC3E}">
        <p14:creationId xmlns:p14="http://schemas.microsoft.com/office/powerpoint/2010/main" val="20443074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0DF25-E28A-46EF-8A64-D0F5645C4DF6}"/>
              </a:ext>
            </a:extLst>
          </p:cNvPr>
          <p:cNvSpPr>
            <a:spLocks noGrp="1"/>
          </p:cNvSpPr>
          <p:nvPr>
            <p:ph type="title"/>
          </p:nvPr>
        </p:nvSpPr>
        <p:spPr>
          <a:xfrm>
            <a:off x="198734" y="1612762"/>
            <a:ext cx="2499248" cy="634738"/>
          </a:xfrm>
        </p:spPr>
        <p:txBody>
          <a:bodyPr/>
          <a:lstStyle/>
          <a:p>
            <a:pPr algn="l"/>
            <a:r>
              <a:rPr lang="en-US" b="1" dirty="0">
                <a:solidFill>
                  <a:schemeClr val="bg1"/>
                </a:solidFill>
              </a:rPr>
              <a:t>Stop Action</a:t>
            </a:r>
          </a:p>
        </p:txBody>
      </p:sp>
      <p:sp>
        <p:nvSpPr>
          <p:cNvPr id="3" name="Content Placeholder 2">
            <a:extLst>
              <a:ext uri="{FF2B5EF4-FFF2-40B4-BE49-F238E27FC236}">
                <a16:creationId xmlns:a16="http://schemas.microsoft.com/office/drawing/2014/main" id="{CF35E2B4-DE90-439D-B2D1-3C6BBA8506C1}"/>
              </a:ext>
            </a:extLst>
          </p:cNvPr>
          <p:cNvSpPr>
            <a:spLocks noGrp="1"/>
          </p:cNvSpPr>
          <p:nvPr>
            <p:ph idx="1"/>
          </p:nvPr>
        </p:nvSpPr>
        <p:spPr>
          <a:xfrm>
            <a:off x="3818374" y="1131377"/>
            <a:ext cx="7764025" cy="4994788"/>
          </a:xfrm>
        </p:spPr>
        <p:txBody>
          <a:bodyPr/>
          <a:lstStyle/>
          <a:p>
            <a:r>
              <a:rPr lang="en-US" dirty="0"/>
              <a:t>This command is given by anyone (TEO, TSO, RP, RO or any other observers) who wants to stop the action immediately</a:t>
            </a:r>
          </a:p>
          <a:p>
            <a:r>
              <a:rPr lang="en-US" dirty="0"/>
              <a:t>This is done most often when a safety issue arises</a:t>
            </a:r>
          </a:p>
          <a:p>
            <a:r>
              <a:rPr lang="en-US" dirty="0"/>
              <a:t>When this command is given all movement is to cease</a:t>
            </a:r>
          </a:p>
        </p:txBody>
      </p:sp>
    </p:spTree>
    <p:extLst>
      <p:ext uri="{BB962C8B-B14F-4D97-AF65-F5344CB8AC3E}">
        <p14:creationId xmlns:p14="http://schemas.microsoft.com/office/powerpoint/2010/main" val="38483522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3D929-AD34-46D1-A84F-1A2B9F94CF1D}"/>
              </a:ext>
            </a:extLst>
          </p:cNvPr>
          <p:cNvSpPr>
            <a:spLocks noGrp="1"/>
          </p:cNvSpPr>
          <p:nvPr>
            <p:ph type="title"/>
          </p:nvPr>
        </p:nvSpPr>
        <p:spPr>
          <a:xfrm>
            <a:off x="220421" y="1622991"/>
            <a:ext cx="2930901" cy="670759"/>
          </a:xfrm>
        </p:spPr>
        <p:txBody>
          <a:bodyPr/>
          <a:lstStyle/>
          <a:p>
            <a:pPr algn="l"/>
            <a:r>
              <a:rPr lang="en-US" b="1" dirty="0">
                <a:solidFill>
                  <a:schemeClr val="bg1"/>
                </a:solidFill>
              </a:rPr>
              <a:t>Make Safe/ Recover to Holster</a:t>
            </a:r>
          </a:p>
        </p:txBody>
      </p:sp>
      <p:sp>
        <p:nvSpPr>
          <p:cNvPr id="3" name="Content Placeholder 2">
            <a:extLst>
              <a:ext uri="{FF2B5EF4-FFF2-40B4-BE49-F238E27FC236}">
                <a16:creationId xmlns:a16="http://schemas.microsoft.com/office/drawing/2014/main" id="{EC0A7F84-4220-451B-A84F-EB6D1E8D67B1}"/>
              </a:ext>
            </a:extLst>
          </p:cNvPr>
          <p:cNvSpPr>
            <a:spLocks noGrp="1"/>
          </p:cNvSpPr>
          <p:nvPr>
            <p:ph idx="1"/>
          </p:nvPr>
        </p:nvSpPr>
        <p:spPr>
          <a:xfrm>
            <a:off x="3818374" y="1126211"/>
            <a:ext cx="7764025" cy="4999954"/>
          </a:xfrm>
        </p:spPr>
        <p:txBody>
          <a:bodyPr/>
          <a:lstStyle/>
          <a:p>
            <a:r>
              <a:rPr lang="en-US" dirty="0"/>
              <a:t>With action stopped, all participants are to safely and securely holster all weapons</a:t>
            </a:r>
          </a:p>
          <a:p>
            <a:r>
              <a:rPr lang="en-US" dirty="0"/>
              <a:t>At this time, weapons can be unloaded</a:t>
            </a:r>
          </a:p>
          <a:p>
            <a:r>
              <a:rPr lang="en-US" dirty="0"/>
              <a:t>All weapons, cartridges and ammo are accounted for </a:t>
            </a:r>
          </a:p>
        </p:txBody>
      </p:sp>
    </p:spTree>
    <p:extLst>
      <p:ext uri="{BB962C8B-B14F-4D97-AF65-F5344CB8AC3E}">
        <p14:creationId xmlns:p14="http://schemas.microsoft.com/office/powerpoint/2010/main" val="35309237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4507E-33B9-4D16-B060-2F12CE85B803}"/>
              </a:ext>
            </a:extLst>
          </p:cNvPr>
          <p:cNvSpPr>
            <a:spLocks noGrp="1"/>
          </p:cNvSpPr>
          <p:nvPr>
            <p:ph type="title"/>
          </p:nvPr>
        </p:nvSpPr>
        <p:spPr>
          <a:xfrm>
            <a:off x="279121" y="1623630"/>
            <a:ext cx="2835868" cy="1143000"/>
          </a:xfrm>
        </p:spPr>
        <p:txBody>
          <a:bodyPr/>
          <a:lstStyle/>
          <a:p>
            <a:pPr algn="l"/>
            <a:r>
              <a:rPr lang="en-US" b="1" dirty="0">
                <a:solidFill>
                  <a:schemeClr val="bg1"/>
                </a:solidFill>
              </a:rPr>
              <a:t>Area is Cold</a:t>
            </a:r>
          </a:p>
        </p:txBody>
      </p:sp>
      <p:sp>
        <p:nvSpPr>
          <p:cNvPr id="3" name="Content Placeholder 2">
            <a:extLst>
              <a:ext uri="{FF2B5EF4-FFF2-40B4-BE49-F238E27FC236}">
                <a16:creationId xmlns:a16="http://schemas.microsoft.com/office/drawing/2014/main" id="{30D16004-251B-4B7F-ACF1-B8AD6DF70986}"/>
              </a:ext>
            </a:extLst>
          </p:cNvPr>
          <p:cNvSpPr>
            <a:spLocks noGrp="1"/>
          </p:cNvSpPr>
          <p:nvPr>
            <p:ph idx="1"/>
          </p:nvPr>
        </p:nvSpPr>
        <p:spPr>
          <a:xfrm>
            <a:off x="3823398" y="1141709"/>
            <a:ext cx="7759001" cy="4984456"/>
          </a:xfrm>
        </p:spPr>
        <p:txBody>
          <a:bodyPr/>
          <a:lstStyle/>
          <a:p>
            <a:r>
              <a:rPr lang="en-US" dirty="0"/>
              <a:t>Weapons are secured and “safe”</a:t>
            </a:r>
          </a:p>
          <a:p>
            <a:r>
              <a:rPr lang="en-US" dirty="0"/>
              <a:t>All cartridges and ammunition are accounted for </a:t>
            </a:r>
          </a:p>
          <a:p>
            <a:r>
              <a:rPr lang="en-US" dirty="0"/>
              <a:t>The training area is now “sterile” </a:t>
            </a:r>
          </a:p>
          <a:p>
            <a:r>
              <a:rPr lang="en-US" dirty="0"/>
              <a:t>Participants may now remove safety equipment (example: RP take helmets off and get water)</a:t>
            </a:r>
          </a:p>
          <a:p>
            <a:r>
              <a:rPr lang="en-US" dirty="0"/>
              <a:t>The TEO begins the student debrief</a:t>
            </a:r>
          </a:p>
        </p:txBody>
      </p:sp>
    </p:spTree>
    <p:extLst>
      <p:ext uri="{BB962C8B-B14F-4D97-AF65-F5344CB8AC3E}">
        <p14:creationId xmlns:p14="http://schemas.microsoft.com/office/powerpoint/2010/main" val="28309149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A431B-5103-4A34-9ECD-99030E356E4C}"/>
              </a:ext>
            </a:extLst>
          </p:cNvPr>
          <p:cNvSpPr>
            <a:spLocks noGrp="1"/>
          </p:cNvSpPr>
          <p:nvPr>
            <p:ph type="title"/>
          </p:nvPr>
        </p:nvSpPr>
        <p:spPr>
          <a:xfrm>
            <a:off x="203759" y="1628655"/>
            <a:ext cx="3669881" cy="700052"/>
          </a:xfrm>
        </p:spPr>
        <p:txBody>
          <a:bodyPr/>
          <a:lstStyle/>
          <a:p>
            <a:pPr algn="l"/>
            <a:r>
              <a:rPr lang="en-US" b="1" dirty="0">
                <a:solidFill>
                  <a:schemeClr val="bg1"/>
                </a:solidFill>
              </a:rPr>
              <a:t>Creating Your RBT</a:t>
            </a:r>
          </a:p>
        </p:txBody>
      </p:sp>
      <p:sp>
        <p:nvSpPr>
          <p:cNvPr id="3" name="Content Placeholder 2">
            <a:extLst>
              <a:ext uri="{FF2B5EF4-FFF2-40B4-BE49-F238E27FC236}">
                <a16:creationId xmlns:a16="http://schemas.microsoft.com/office/drawing/2014/main" id="{C83658C8-E9F9-4137-B295-83D64FEB0C37}"/>
              </a:ext>
            </a:extLst>
          </p:cNvPr>
          <p:cNvSpPr>
            <a:spLocks noGrp="1"/>
          </p:cNvSpPr>
          <p:nvPr>
            <p:ph idx="1"/>
          </p:nvPr>
        </p:nvSpPr>
        <p:spPr>
          <a:xfrm>
            <a:off x="3818374" y="1167539"/>
            <a:ext cx="7764025" cy="4958625"/>
          </a:xfrm>
        </p:spPr>
        <p:txBody>
          <a:bodyPr/>
          <a:lstStyle/>
          <a:p>
            <a:r>
              <a:rPr lang="en-US" dirty="0"/>
              <a:t>Types of RBT (calls for service)</a:t>
            </a:r>
          </a:p>
          <a:p>
            <a:r>
              <a:rPr lang="en-US" dirty="0"/>
              <a:t>RBT Cover Sheet</a:t>
            </a:r>
          </a:p>
          <a:p>
            <a:r>
              <a:rPr lang="en-US" dirty="0"/>
              <a:t>RBT Student Training Template</a:t>
            </a:r>
          </a:p>
        </p:txBody>
      </p:sp>
    </p:spTree>
    <p:extLst>
      <p:ext uri="{BB962C8B-B14F-4D97-AF65-F5344CB8AC3E}">
        <p14:creationId xmlns:p14="http://schemas.microsoft.com/office/powerpoint/2010/main" val="21150675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264" y="1672177"/>
            <a:ext cx="2840362" cy="1143000"/>
          </a:xfrm>
        </p:spPr>
        <p:txBody>
          <a:bodyPr/>
          <a:lstStyle/>
          <a:p>
            <a:pPr algn="l"/>
            <a:r>
              <a:rPr lang="en-US" b="1" dirty="0">
                <a:solidFill>
                  <a:schemeClr val="bg1"/>
                </a:solidFill>
              </a:rPr>
              <a:t>Trainers Challenge: Increased Threat Potential Scenarios</a:t>
            </a:r>
          </a:p>
        </p:txBody>
      </p:sp>
      <p:sp>
        <p:nvSpPr>
          <p:cNvPr id="3" name="Content Placeholder 2"/>
          <p:cNvSpPr>
            <a:spLocks noGrp="1"/>
          </p:cNvSpPr>
          <p:nvPr>
            <p:ph idx="1"/>
          </p:nvPr>
        </p:nvSpPr>
        <p:spPr>
          <a:xfrm>
            <a:off x="3818373" y="1121044"/>
            <a:ext cx="7651819" cy="5508357"/>
          </a:xfrm>
        </p:spPr>
        <p:txBody>
          <a:bodyPr/>
          <a:lstStyle/>
          <a:p>
            <a:r>
              <a:rPr lang="en-US" sz="2800" dirty="0"/>
              <a:t>Foot pursuits</a:t>
            </a:r>
          </a:p>
          <a:p>
            <a:r>
              <a:rPr lang="en-US" sz="2800" dirty="0"/>
              <a:t>Disturbance calls</a:t>
            </a:r>
          </a:p>
          <a:p>
            <a:r>
              <a:rPr lang="en-US" sz="2800" dirty="0"/>
              <a:t>Domestic violence</a:t>
            </a:r>
          </a:p>
          <a:p>
            <a:r>
              <a:rPr lang="en-US" sz="2800" dirty="0"/>
              <a:t>“In-progress” calls</a:t>
            </a:r>
          </a:p>
          <a:p>
            <a:r>
              <a:rPr lang="en-US" sz="2800" dirty="0"/>
              <a:t>Gun/shots fired calls</a:t>
            </a:r>
          </a:p>
          <a:p>
            <a:r>
              <a:rPr lang="en-US" sz="2800" dirty="0"/>
              <a:t>EDP </a:t>
            </a:r>
          </a:p>
          <a:p>
            <a:r>
              <a:rPr lang="en-US" sz="2800" dirty="0"/>
              <a:t>Serving warrants on violent offenders</a:t>
            </a:r>
          </a:p>
          <a:p>
            <a:r>
              <a:rPr lang="en-US" sz="2800" dirty="0"/>
              <a:t>Traffic stops</a:t>
            </a:r>
          </a:p>
          <a:p>
            <a:r>
              <a:rPr lang="en-US" sz="2800" dirty="0"/>
              <a:t>Ambush (situational awareness)</a:t>
            </a:r>
          </a:p>
        </p:txBody>
      </p:sp>
    </p:spTree>
    <p:extLst>
      <p:ext uri="{BB962C8B-B14F-4D97-AF65-F5344CB8AC3E}">
        <p14:creationId xmlns:p14="http://schemas.microsoft.com/office/powerpoint/2010/main" val="23322292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046072" y="88064"/>
            <a:ext cx="7886700" cy="716841"/>
          </a:xfrm>
        </p:spPr>
        <p:txBody>
          <a:bodyPr>
            <a:normAutofit/>
          </a:bodyPr>
          <a:lstStyle/>
          <a:p>
            <a:r>
              <a:rPr lang="en-US" b="1" dirty="0"/>
              <a:t>RBT Cover Sheet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39743103"/>
              </p:ext>
            </p:extLst>
          </p:nvPr>
        </p:nvGraphicFramePr>
        <p:xfrm>
          <a:off x="165799" y="723481"/>
          <a:ext cx="11862078" cy="5864347"/>
        </p:xfrm>
        <a:graphic>
          <a:graphicData uri="http://schemas.openxmlformats.org/drawingml/2006/table">
            <a:tbl>
              <a:tblPr firstRow="1" bandRow="1">
                <a:tableStyleId>{5C22544A-7EE6-4342-B048-85BDC9FD1C3A}</a:tableStyleId>
              </a:tblPr>
              <a:tblGrid>
                <a:gridCol w="3954026">
                  <a:extLst>
                    <a:ext uri="{9D8B030D-6E8A-4147-A177-3AD203B41FA5}">
                      <a16:colId xmlns:a16="http://schemas.microsoft.com/office/drawing/2014/main" val="20000"/>
                    </a:ext>
                  </a:extLst>
                </a:gridCol>
                <a:gridCol w="3954026">
                  <a:extLst>
                    <a:ext uri="{9D8B030D-6E8A-4147-A177-3AD203B41FA5}">
                      <a16:colId xmlns:a16="http://schemas.microsoft.com/office/drawing/2014/main" val="20001"/>
                    </a:ext>
                  </a:extLst>
                </a:gridCol>
                <a:gridCol w="3954026">
                  <a:extLst>
                    <a:ext uri="{9D8B030D-6E8A-4147-A177-3AD203B41FA5}">
                      <a16:colId xmlns:a16="http://schemas.microsoft.com/office/drawing/2014/main" val="20002"/>
                    </a:ext>
                  </a:extLst>
                </a:gridCol>
              </a:tblGrid>
              <a:tr h="448729">
                <a:tc>
                  <a:txBody>
                    <a:bodyPr/>
                    <a:lstStyle/>
                    <a:p>
                      <a:pPr algn="l"/>
                      <a:r>
                        <a:rPr lang="en-US" sz="1000" dirty="0"/>
                        <a:t>Scenario</a:t>
                      </a:r>
                      <a:r>
                        <a:rPr lang="en-US" sz="1000" baseline="0" dirty="0"/>
                        <a:t> Title</a:t>
                      </a:r>
                      <a:endParaRPr lang="en-US" sz="1000" dirty="0"/>
                    </a:p>
                  </a:txBody>
                  <a:tcPr marL="68580" marR="68580" marT="34290" marB="34290"/>
                </a:tc>
                <a:tc>
                  <a:txBody>
                    <a:bodyPr/>
                    <a:lstStyle/>
                    <a:p>
                      <a:pPr algn="l"/>
                      <a:r>
                        <a:rPr lang="en-US" sz="1000" dirty="0"/>
                        <a:t>Emotionally</a:t>
                      </a:r>
                      <a:r>
                        <a:rPr lang="en-US" sz="1000" baseline="0" dirty="0"/>
                        <a:t> Disturbed Person</a:t>
                      </a:r>
                      <a:endParaRPr lang="en-US" sz="1000" dirty="0"/>
                    </a:p>
                  </a:txBody>
                  <a:tcPr marL="68580" marR="68580" marT="34290" marB="34290"/>
                </a:tc>
                <a:tc>
                  <a:txBody>
                    <a:bodyPr/>
                    <a:lstStyle/>
                    <a:p>
                      <a:pPr algn="l"/>
                      <a:r>
                        <a:rPr lang="en-US" sz="1000" dirty="0"/>
                        <a:t>Suicidal Women with a knife</a:t>
                      </a:r>
                    </a:p>
                  </a:txBody>
                  <a:tcPr marL="68580" marR="68580" marT="34290" marB="34290"/>
                </a:tc>
                <a:extLst>
                  <a:ext uri="{0D108BD9-81ED-4DB2-BD59-A6C34878D82A}">
                    <a16:rowId xmlns:a16="http://schemas.microsoft.com/office/drawing/2014/main" val="10000"/>
                  </a:ext>
                </a:extLst>
              </a:tr>
              <a:tr h="630884">
                <a:tc>
                  <a:txBody>
                    <a:bodyPr/>
                    <a:lstStyle/>
                    <a:p>
                      <a:pPr algn="l"/>
                      <a:r>
                        <a:rPr lang="en-US" sz="1000" dirty="0"/>
                        <a:t>Number</a:t>
                      </a:r>
                      <a:r>
                        <a:rPr lang="en-US" sz="1000" baseline="0" dirty="0"/>
                        <a:t> of Role Players for scenario:</a:t>
                      </a:r>
                      <a:endParaRPr lang="en-US" sz="1000" dirty="0"/>
                    </a:p>
                  </a:txBody>
                  <a:tcPr marL="68580" marR="68580" marT="34290" marB="34290"/>
                </a:tc>
                <a:tc>
                  <a:txBody>
                    <a:bodyPr/>
                    <a:lstStyle/>
                    <a:p>
                      <a:pPr algn="l"/>
                      <a:r>
                        <a:rPr lang="en-US" sz="1000" dirty="0"/>
                        <a:t>One</a:t>
                      </a:r>
                    </a:p>
                    <a:p>
                      <a:pPr algn="l"/>
                      <a:endParaRPr lang="en-US" sz="1000" dirty="0"/>
                    </a:p>
                  </a:txBody>
                  <a:tcPr marL="68580" marR="68580" marT="34290" marB="34290"/>
                </a:tc>
                <a:tc>
                  <a:txBody>
                    <a:bodyPr/>
                    <a:lstStyle/>
                    <a:p>
                      <a:pPr algn="l"/>
                      <a:endParaRPr lang="en-US" sz="1000"/>
                    </a:p>
                  </a:txBody>
                  <a:tcPr marL="68580" marR="68580" marT="34290" marB="34290"/>
                </a:tc>
                <a:extLst>
                  <a:ext uri="{0D108BD9-81ED-4DB2-BD59-A6C34878D82A}">
                    <a16:rowId xmlns:a16="http://schemas.microsoft.com/office/drawing/2014/main" val="10001"/>
                  </a:ext>
                </a:extLst>
              </a:tr>
              <a:tr h="477809">
                <a:tc>
                  <a:txBody>
                    <a:bodyPr/>
                    <a:lstStyle/>
                    <a:p>
                      <a:pPr algn="l"/>
                      <a:r>
                        <a:rPr lang="en-US" sz="1000" dirty="0"/>
                        <a:t>Role Player#</a:t>
                      </a:r>
                      <a:r>
                        <a:rPr lang="en-US" sz="1000" baseline="0" dirty="0"/>
                        <a:t> 1 </a:t>
                      </a:r>
                      <a:endParaRPr lang="en-US" sz="1000" dirty="0"/>
                    </a:p>
                  </a:txBody>
                  <a:tcPr marL="68580" marR="68580" marT="34290" marB="34290"/>
                </a:tc>
                <a:tc>
                  <a:txBody>
                    <a:bodyPr/>
                    <a:lstStyle/>
                    <a:p>
                      <a:pPr algn="l"/>
                      <a:r>
                        <a:rPr lang="en-US" sz="1000" dirty="0"/>
                        <a:t>Name</a:t>
                      </a:r>
                      <a:r>
                        <a:rPr lang="en-US" sz="1000" baseline="0" dirty="0"/>
                        <a:t> of Character:</a:t>
                      </a:r>
                      <a:endParaRPr lang="en-US" sz="1000" dirty="0"/>
                    </a:p>
                  </a:txBody>
                  <a:tcPr marL="68580" marR="68580" marT="34290" marB="34290"/>
                </a:tc>
                <a:tc>
                  <a:txBody>
                    <a:bodyPr/>
                    <a:lstStyle/>
                    <a:p>
                      <a:pPr algn="l"/>
                      <a:r>
                        <a:rPr lang="en-US" sz="1000" dirty="0"/>
                        <a:t>Staci </a:t>
                      </a:r>
                    </a:p>
                  </a:txBody>
                  <a:tcPr marL="68580" marR="68580" marT="34290" marB="34290"/>
                </a:tc>
                <a:extLst>
                  <a:ext uri="{0D108BD9-81ED-4DB2-BD59-A6C34878D82A}">
                    <a16:rowId xmlns:a16="http://schemas.microsoft.com/office/drawing/2014/main" val="10002"/>
                  </a:ext>
                </a:extLst>
              </a:tr>
              <a:tr h="448729">
                <a:tc>
                  <a:txBody>
                    <a:bodyPr/>
                    <a:lstStyle/>
                    <a:p>
                      <a:pPr algn="l"/>
                      <a:r>
                        <a:rPr lang="en-US" sz="1000" dirty="0"/>
                        <a:t>Age: 45-50 </a:t>
                      </a:r>
                    </a:p>
                  </a:txBody>
                  <a:tcPr marL="68580" marR="68580" marT="34290" marB="34290"/>
                </a:tc>
                <a:tc>
                  <a:txBody>
                    <a:bodyPr/>
                    <a:lstStyle/>
                    <a:p>
                      <a:pPr algn="l"/>
                      <a:r>
                        <a:rPr lang="en-US" sz="1000" dirty="0"/>
                        <a:t>Sex: Female</a:t>
                      </a:r>
                    </a:p>
                  </a:txBody>
                  <a:tcPr marL="68580" marR="68580" marT="34290" marB="34290"/>
                </a:tc>
                <a:tc>
                  <a:txBody>
                    <a:bodyPr/>
                    <a:lstStyle/>
                    <a:p>
                      <a:pPr algn="l"/>
                      <a:r>
                        <a:rPr lang="en-US" sz="1000" dirty="0"/>
                        <a:t>Race: Any</a:t>
                      </a:r>
                    </a:p>
                  </a:txBody>
                  <a:tcPr marL="68580" marR="68580" marT="34290" marB="34290"/>
                </a:tc>
                <a:extLst>
                  <a:ext uri="{0D108BD9-81ED-4DB2-BD59-A6C34878D82A}">
                    <a16:rowId xmlns:a16="http://schemas.microsoft.com/office/drawing/2014/main" val="10003"/>
                  </a:ext>
                </a:extLst>
              </a:tr>
              <a:tr h="630884">
                <a:tc>
                  <a:txBody>
                    <a:bodyPr/>
                    <a:lstStyle/>
                    <a:p>
                      <a:pPr algn="l"/>
                      <a:r>
                        <a:rPr lang="en-US" sz="1000" dirty="0"/>
                        <a:t>Physical Characteristics:</a:t>
                      </a:r>
                      <a:r>
                        <a:rPr lang="en-US" sz="1000" baseline="0" dirty="0"/>
                        <a:t> </a:t>
                      </a:r>
                      <a:endParaRPr lang="en-US" sz="1000" dirty="0"/>
                    </a:p>
                  </a:txBody>
                  <a:tcPr marL="68580" marR="68580" marT="34290" marB="34290"/>
                </a:tc>
                <a:tc>
                  <a:txBody>
                    <a:bodyPr/>
                    <a:lstStyle/>
                    <a:p>
                      <a:pPr algn="l"/>
                      <a:r>
                        <a:rPr lang="en-US" sz="1000" dirty="0"/>
                        <a:t>Capable of going</a:t>
                      </a:r>
                      <a:r>
                        <a:rPr lang="en-US" sz="1000" baseline="0" dirty="0"/>
                        <a:t> into a prone position</a:t>
                      </a:r>
                      <a:endParaRPr lang="en-US" sz="1000" dirty="0"/>
                    </a:p>
                  </a:txBody>
                  <a:tcPr marL="68580" marR="68580" marT="34290" marB="34290"/>
                </a:tc>
                <a:tc>
                  <a:txBody>
                    <a:bodyPr/>
                    <a:lstStyle/>
                    <a:p>
                      <a:pPr algn="l"/>
                      <a:endParaRPr lang="en-US" sz="1000" dirty="0"/>
                    </a:p>
                  </a:txBody>
                  <a:tcPr marL="68580" marR="68580" marT="34290" marB="34290"/>
                </a:tc>
                <a:extLst>
                  <a:ext uri="{0D108BD9-81ED-4DB2-BD59-A6C34878D82A}">
                    <a16:rowId xmlns:a16="http://schemas.microsoft.com/office/drawing/2014/main" val="10004"/>
                  </a:ext>
                </a:extLst>
              </a:tr>
              <a:tr h="448729">
                <a:tc>
                  <a:txBody>
                    <a:bodyPr/>
                    <a:lstStyle/>
                    <a:p>
                      <a:pPr algn="l"/>
                      <a:r>
                        <a:rPr lang="en-US" sz="1000" dirty="0"/>
                        <a:t>Clothing required</a:t>
                      </a:r>
                    </a:p>
                  </a:txBody>
                  <a:tcPr marL="68580" marR="68580" marT="34290" marB="34290"/>
                </a:tc>
                <a:tc>
                  <a:txBody>
                    <a:bodyPr/>
                    <a:lstStyle/>
                    <a:p>
                      <a:pPr algn="l"/>
                      <a:r>
                        <a:rPr lang="en-US" sz="1000" dirty="0"/>
                        <a:t>Jeans, T-shirt,</a:t>
                      </a:r>
                      <a:r>
                        <a:rPr lang="en-US" sz="1000" baseline="0" dirty="0"/>
                        <a:t> Tennis Shoes</a:t>
                      </a:r>
                      <a:endParaRPr lang="en-US" sz="1000" dirty="0"/>
                    </a:p>
                  </a:txBody>
                  <a:tcPr marL="68580" marR="68580" marT="34290" marB="34290"/>
                </a:tc>
                <a:tc>
                  <a:txBody>
                    <a:bodyPr/>
                    <a:lstStyle/>
                    <a:p>
                      <a:pPr algn="l"/>
                      <a:r>
                        <a:rPr lang="en-US" sz="1000" dirty="0"/>
                        <a:t>Spandex: for</a:t>
                      </a:r>
                      <a:r>
                        <a:rPr lang="en-US" sz="1000" baseline="0" dirty="0"/>
                        <a:t> body searching</a:t>
                      </a:r>
                      <a:endParaRPr lang="en-US" sz="1000" dirty="0"/>
                    </a:p>
                  </a:txBody>
                  <a:tcPr marL="68580" marR="68580" marT="34290" marB="34290"/>
                </a:tc>
                <a:extLst>
                  <a:ext uri="{0D108BD9-81ED-4DB2-BD59-A6C34878D82A}">
                    <a16:rowId xmlns:a16="http://schemas.microsoft.com/office/drawing/2014/main" val="10005"/>
                  </a:ext>
                </a:extLst>
              </a:tr>
              <a:tr h="448729">
                <a:tc>
                  <a:txBody>
                    <a:bodyPr/>
                    <a:lstStyle/>
                    <a:p>
                      <a:pPr algn="l"/>
                      <a:r>
                        <a:rPr lang="en-US" sz="1000" dirty="0"/>
                        <a:t>Props</a:t>
                      </a:r>
                      <a:r>
                        <a:rPr lang="en-US" sz="1000" baseline="0" dirty="0"/>
                        <a:t> Needed for RP</a:t>
                      </a:r>
                      <a:endParaRPr lang="en-US" sz="1000" dirty="0"/>
                    </a:p>
                  </a:txBody>
                  <a:tcPr marL="68580" marR="68580" marT="34290" marB="34290"/>
                </a:tc>
                <a:tc>
                  <a:txBody>
                    <a:bodyPr/>
                    <a:lstStyle/>
                    <a:p>
                      <a:pPr algn="l"/>
                      <a:r>
                        <a:rPr lang="en-US" sz="1000" dirty="0"/>
                        <a:t>Training</a:t>
                      </a:r>
                      <a:r>
                        <a:rPr lang="en-US" sz="1000" baseline="0" dirty="0"/>
                        <a:t> knife, TASER Suit</a:t>
                      </a:r>
                    </a:p>
                  </a:txBody>
                  <a:tcPr marL="68580" marR="68580" marT="34290" marB="34290"/>
                </a:tc>
                <a:tc>
                  <a:txBody>
                    <a:bodyPr/>
                    <a:lstStyle/>
                    <a:p>
                      <a:pPr algn="l"/>
                      <a:endParaRPr lang="en-US" sz="1000" dirty="0"/>
                    </a:p>
                  </a:txBody>
                  <a:tcPr marL="68580" marR="68580" marT="34290" marB="34290"/>
                </a:tc>
                <a:extLst>
                  <a:ext uri="{0D108BD9-81ED-4DB2-BD59-A6C34878D82A}">
                    <a16:rowId xmlns:a16="http://schemas.microsoft.com/office/drawing/2014/main" val="10006"/>
                  </a:ext>
                </a:extLst>
              </a:tr>
              <a:tr h="1171641">
                <a:tc>
                  <a:txBody>
                    <a:bodyPr/>
                    <a:lstStyle/>
                    <a:p>
                      <a:pPr algn="l"/>
                      <a:r>
                        <a:rPr lang="en-US" sz="1000" dirty="0"/>
                        <a:t>Role</a:t>
                      </a:r>
                      <a:r>
                        <a:rPr lang="en-US" sz="1000" baseline="0" dirty="0"/>
                        <a:t> Player Instruction</a:t>
                      </a:r>
                      <a:endParaRPr lang="en-US" sz="1000" dirty="0"/>
                    </a:p>
                  </a:txBody>
                  <a:tcPr marL="68580" marR="68580" marT="34290" marB="34290"/>
                </a:tc>
                <a:tc>
                  <a:txBody>
                    <a:bodyPr/>
                    <a:lstStyle/>
                    <a:p>
                      <a:pPr algn="l"/>
                      <a:r>
                        <a:rPr lang="en-US" sz="1000" dirty="0"/>
                        <a:t>You are Staci Lynn</a:t>
                      </a:r>
                      <a:r>
                        <a:rPr lang="en-US" sz="1000" baseline="0" dirty="0"/>
                        <a:t> a computer programmer whose husband and child were just killed in an automobile accident. </a:t>
                      </a:r>
                      <a:endParaRPr lang="en-US" sz="1000" dirty="0"/>
                    </a:p>
                  </a:txBody>
                  <a:tcPr marL="68580" marR="68580" marT="34290" marB="34290"/>
                </a:tc>
                <a:tc rowSpan="2">
                  <a:txBody>
                    <a:bodyPr/>
                    <a:lstStyle/>
                    <a:p>
                      <a:pPr algn="l"/>
                      <a:r>
                        <a:rPr lang="en-US" sz="1000" dirty="0"/>
                        <a:t>Actions: While sitting in</a:t>
                      </a:r>
                      <a:r>
                        <a:rPr lang="en-US" sz="1000" baseline="0" dirty="0"/>
                        <a:t> your living room you become very emotional and upset as you threaten to kill yourself with the knife. </a:t>
                      </a:r>
                      <a:endParaRPr lang="en-US" sz="1000" dirty="0"/>
                    </a:p>
                    <a:p>
                      <a:pPr algn="l"/>
                      <a:r>
                        <a:rPr lang="en-US" sz="1000" dirty="0"/>
                        <a:t>Upon contact with the RO’s</a:t>
                      </a:r>
                      <a:r>
                        <a:rPr lang="en-US" sz="1000" baseline="0" dirty="0"/>
                        <a:t> you brandish the knife and have it against your chest as if your intentions is to thrust it into you. </a:t>
                      </a:r>
                    </a:p>
                    <a:p>
                      <a:pPr algn="l"/>
                      <a:r>
                        <a:rPr lang="en-US" sz="1000" baseline="0" dirty="0"/>
                        <a:t>Branches: </a:t>
                      </a:r>
                    </a:p>
                    <a:p>
                      <a:pPr marL="228600" indent="-228600" algn="l">
                        <a:buAutoNum type="arabicPeriod"/>
                      </a:pPr>
                      <a:r>
                        <a:rPr lang="en-US" sz="1000" baseline="0" dirty="0"/>
                        <a:t>Comply with the officers as the utilize communication skills while maintaining officer safety</a:t>
                      </a:r>
                    </a:p>
                    <a:p>
                      <a:pPr marL="228600" indent="-228600" algn="l">
                        <a:buAutoNum type="arabicPeriod"/>
                      </a:pPr>
                      <a:r>
                        <a:rPr lang="en-US" sz="1000" baseline="0" dirty="0"/>
                        <a:t>Attempt to hurt yourself with the knife while never leaving the chair</a:t>
                      </a:r>
                    </a:p>
                    <a:p>
                      <a:pPr marL="0" indent="0" algn="l">
                        <a:buNone/>
                      </a:pPr>
                      <a:endParaRPr lang="en-US" sz="1000" baseline="0" dirty="0"/>
                    </a:p>
                    <a:p>
                      <a:pPr marL="0" indent="0" algn="l">
                        <a:buNone/>
                      </a:pPr>
                      <a:r>
                        <a:rPr lang="en-US" sz="1000" baseline="0" dirty="0"/>
                        <a:t>BRANCH ONE is the desired outcome for this RBT script</a:t>
                      </a:r>
                    </a:p>
                  </a:txBody>
                  <a:tcPr marL="68580" marR="68580" marT="34290" marB="34290"/>
                </a:tc>
                <a:extLst>
                  <a:ext uri="{0D108BD9-81ED-4DB2-BD59-A6C34878D82A}">
                    <a16:rowId xmlns:a16="http://schemas.microsoft.com/office/drawing/2014/main" val="10007"/>
                  </a:ext>
                </a:extLst>
              </a:tr>
              <a:tr h="1158213">
                <a:tc>
                  <a:txBody>
                    <a:bodyPr/>
                    <a:lstStyle/>
                    <a:p>
                      <a:pPr algn="l"/>
                      <a:endParaRPr lang="en-US" sz="1000" dirty="0"/>
                    </a:p>
                  </a:txBody>
                  <a:tcPr marL="68580" marR="68580" marT="34290" marB="34290"/>
                </a:tc>
                <a:tc>
                  <a:txBody>
                    <a:bodyPr/>
                    <a:lstStyle/>
                    <a:p>
                      <a:pPr algn="l"/>
                      <a:endParaRPr lang="en-US" sz="1000" dirty="0"/>
                    </a:p>
                  </a:txBody>
                  <a:tcPr marL="68580" marR="68580" marT="34290" marB="34290"/>
                </a:tc>
                <a:tc vMerge="1">
                  <a:txBody>
                    <a:bodyPr/>
                    <a:lstStyle/>
                    <a:p>
                      <a:endParaRPr lang="en-US" dirty="0"/>
                    </a:p>
                  </a:txBody>
                  <a:tcPr/>
                </a:tc>
                <a:extLst>
                  <a:ext uri="{0D108BD9-81ED-4DB2-BD59-A6C34878D82A}">
                    <a16:rowId xmlns:a16="http://schemas.microsoft.com/office/drawing/2014/main" val="10008"/>
                  </a:ext>
                </a:extLst>
              </a:tr>
            </a:tbl>
          </a:graphicData>
        </a:graphic>
      </p:graphicFrame>
      <p:sp>
        <p:nvSpPr>
          <p:cNvPr id="5" name="Rectangle 4">
            <a:extLst>
              <a:ext uri="{FF2B5EF4-FFF2-40B4-BE49-F238E27FC236}">
                <a16:creationId xmlns:a16="http://schemas.microsoft.com/office/drawing/2014/main" id="{820ECEF2-1770-4504-BE22-DE01ED27E0C3}"/>
              </a:ext>
            </a:extLst>
          </p:cNvPr>
          <p:cNvSpPr/>
          <p:nvPr/>
        </p:nvSpPr>
        <p:spPr>
          <a:xfrm>
            <a:off x="10028140" y="6587825"/>
            <a:ext cx="2143087" cy="276999"/>
          </a:xfrm>
          <a:prstGeom prst="rect">
            <a:avLst/>
          </a:prstGeom>
        </p:spPr>
        <p:txBody>
          <a:bodyPr wrap="none">
            <a:spAutoFit/>
          </a:bodyPr>
          <a:lstStyle/>
          <a:p>
            <a:pPr defTabSz="914400"/>
            <a:r>
              <a:rPr lang="en-US" sz="1200" dirty="0">
                <a:solidFill>
                  <a:prstClr val="black"/>
                </a:solidFill>
                <a:latin typeface="Arial"/>
              </a:rPr>
              <a:t>© 2022 Axon Enterprise, Inc.</a:t>
            </a:r>
          </a:p>
        </p:txBody>
      </p:sp>
    </p:spTree>
    <p:extLst>
      <p:ext uri="{BB962C8B-B14F-4D97-AF65-F5344CB8AC3E}">
        <p14:creationId xmlns:p14="http://schemas.microsoft.com/office/powerpoint/2010/main" val="548791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997" y="1600201"/>
            <a:ext cx="3063720" cy="1524739"/>
          </a:xfrm>
        </p:spPr>
        <p:txBody>
          <a:bodyPr>
            <a:noAutofit/>
          </a:bodyPr>
          <a:lstStyle/>
          <a:p>
            <a:pPr algn="l"/>
            <a:r>
              <a:rPr lang="en-US" b="1" dirty="0">
                <a:solidFill>
                  <a:schemeClr val="bg1"/>
                </a:solidFill>
              </a:rPr>
              <a:t>Program Requirements</a:t>
            </a:r>
          </a:p>
        </p:txBody>
      </p:sp>
      <p:sp>
        <p:nvSpPr>
          <p:cNvPr id="3" name="Content Placeholder 2"/>
          <p:cNvSpPr>
            <a:spLocks noGrp="1"/>
          </p:cNvSpPr>
          <p:nvPr>
            <p:ph idx="1"/>
          </p:nvPr>
        </p:nvSpPr>
        <p:spPr>
          <a:xfrm>
            <a:off x="3830096" y="508000"/>
            <a:ext cx="7902932" cy="6056819"/>
          </a:xfrm>
        </p:spPr>
        <p:txBody>
          <a:bodyPr>
            <a:normAutofit/>
          </a:bodyPr>
          <a:lstStyle/>
          <a:p>
            <a:pPr marL="0" indent="0">
              <a:buNone/>
              <a:defRPr/>
            </a:pPr>
            <a:r>
              <a:rPr lang="en-US" dirty="0">
                <a:solidFill>
                  <a:schemeClr val="tx1"/>
                </a:solidFill>
                <a:latin typeface="Arial" panose="020B0604020202020204" pitchFamily="34" charset="0"/>
                <a:cs typeface="Arial" panose="020B0604020202020204" pitchFamily="34" charset="0"/>
              </a:rPr>
              <a:t>Instructors </a:t>
            </a:r>
            <a:r>
              <a:rPr lang="en-US" b="1" i="1" dirty="0">
                <a:solidFill>
                  <a:schemeClr val="tx1"/>
                </a:solidFill>
                <a:latin typeface="Arial" panose="020B0604020202020204" pitchFamily="34" charset="0"/>
                <a:cs typeface="Arial" panose="020B0604020202020204" pitchFamily="34" charset="0"/>
              </a:rPr>
              <a:t>MUST</a:t>
            </a:r>
            <a:r>
              <a:rPr lang="en-US" dirty="0">
                <a:solidFill>
                  <a:schemeClr val="tx1"/>
                </a:solidFill>
                <a:latin typeface="Arial" panose="020B0604020202020204" pitchFamily="34" charset="0"/>
                <a:cs typeface="Arial" panose="020B0604020202020204" pitchFamily="34" charset="0"/>
              </a:rPr>
              <a:t> go to </a:t>
            </a:r>
            <a:r>
              <a:rPr lang="en-US" dirty="0">
                <a:solidFill>
                  <a:schemeClr val="tx1"/>
                </a:solidFill>
                <a:latin typeface="Arial" panose="020B0604020202020204" pitchFamily="34" charset="0"/>
                <a:cs typeface="Arial" panose="020B0604020202020204" pitchFamily="34" charset="0"/>
                <a:hlinkClick r:id="rId3"/>
              </a:rPr>
              <a:t>www.Axon.com/training-resources</a:t>
            </a:r>
            <a:r>
              <a:rPr lang="en-US" dirty="0">
                <a:solidFill>
                  <a:schemeClr val="tx1"/>
                </a:solidFill>
                <a:latin typeface="Arial" panose="020B0604020202020204" pitchFamily="34" charset="0"/>
                <a:cs typeface="Arial" panose="020B0604020202020204" pitchFamily="34" charset="0"/>
              </a:rPr>
              <a:t>  within 72 hours of their course and ensure the program includes </a:t>
            </a:r>
            <a:r>
              <a:rPr lang="en-US" b="1" i="1" dirty="0">
                <a:solidFill>
                  <a:schemeClr val="tx1"/>
                </a:solidFill>
                <a:latin typeface="Arial" panose="020B0604020202020204" pitchFamily="34" charset="0"/>
                <a:cs typeface="Arial" panose="020B0604020202020204" pitchFamily="34" charset="0"/>
              </a:rPr>
              <a:t>only</a:t>
            </a:r>
            <a:r>
              <a:rPr lang="en-US" dirty="0">
                <a:solidFill>
                  <a:schemeClr val="tx1"/>
                </a:solidFill>
                <a:latin typeface="Arial" panose="020B0604020202020204" pitchFamily="34" charset="0"/>
                <a:cs typeface="Arial" panose="020B0604020202020204" pitchFamily="34" charset="0"/>
              </a:rPr>
              <a:t> the most current Version 22 training materials</a:t>
            </a:r>
          </a:p>
          <a:p>
            <a:pPr marL="917575" lvl="1" indent="-471488">
              <a:buFont typeface="Wingdings" panose="05000000000000000000" pitchFamily="2" charset="2"/>
              <a:buChar char="§"/>
              <a:defRPr/>
            </a:pPr>
            <a:r>
              <a:rPr lang="en-US" sz="2800" dirty="0">
                <a:solidFill>
                  <a:schemeClr val="tx1"/>
                </a:solidFill>
                <a:latin typeface="Arial" panose="020B0604020202020204" pitchFamily="34" charset="0"/>
                <a:cs typeface="Arial" panose="020B0604020202020204" pitchFamily="34" charset="0"/>
              </a:rPr>
              <a:t>PowerPoint</a:t>
            </a:r>
            <a:r>
              <a:rPr lang="en-US" sz="2800" baseline="30000" dirty="0">
                <a:solidFill>
                  <a:schemeClr val="tx1"/>
                </a:solidFill>
                <a:latin typeface="Arial" panose="020B0604020202020204" pitchFamily="34" charset="0"/>
                <a:cs typeface="Arial" panose="020B0604020202020204" pitchFamily="34" charset="0"/>
              </a:rPr>
              <a:t>®</a:t>
            </a:r>
            <a:r>
              <a:rPr lang="en-US" sz="2800" dirty="0">
                <a:solidFill>
                  <a:schemeClr val="tx1"/>
                </a:solidFill>
                <a:latin typeface="Arial" panose="020B0604020202020204" pitchFamily="34" charset="0"/>
                <a:cs typeface="Arial" panose="020B0604020202020204" pitchFamily="34" charset="0"/>
              </a:rPr>
              <a:t> version of training program</a:t>
            </a:r>
          </a:p>
          <a:p>
            <a:pPr marL="917575" lvl="1" indent="-471488">
              <a:buFont typeface="Wingdings" panose="05000000000000000000" pitchFamily="2" charset="2"/>
              <a:buChar char="§"/>
              <a:defRPr/>
            </a:pPr>
            <a:r>
              <a:rPr lang="en-US" sz="2800" dirty="0">
                <a:solidFill>
                  <a:schemeClr val="tx1"/>
                </a:solidFill>
                <a:latin typeface="Arial" panose="020B0604020202020204" pitchFamily="34" charset="0"/>
                <a:cs typeface="Arial" panose="020B0604020202020204" pitchFamily="34" charset="0"/>
              </a:rPr>
              <a:t>Training Bulletins and Annual Updates</a:t>
            </a:r>
          </a:p>
          <a:p>
            <a:pPr marL="917575" lvl="1" indent="-471488">
              <a:buFont typeface="Wingdings" panose="05000000000000000000" pitchFamily="2" charset="2"/>
              <a:buChar char="§"/>
              <a:defRPr/>
            </a:pPr>
            <a:r>
              <a:rPr lang="en-US" sz="2800" dirty="0">
                <a:solidFill>
                  <a:schemeClr val="tx1"/>
                </a:solidFill>
                <a:latin typeface="Arial" panose="020B0604020202020204" pitchFamily="34" charset="0"/>
                <a:cs typeface="Arial" panose="020B0604020202020204" pitchFamily="34" charset="0"/>
              </a:rPr>
              <a:t>Product Warnings</a:t>
            </a:r>
          </a:p>
          <a:p>
            <a:pPr marL="917575" lvl="1" indent="-471488">
              <a:buFont typeface="Wingdings" panose="05000000000000000000" pitchFamily="2" charset="2"/>
              <a:buChar char="§"/>
              <a:defRPr/>
            </a:pPr>
            <a:r>
              <a:rPr lang="en-US" sz="2800" dirty="0">
                <a:solidFill>
                  <a:schemeClr val="tx1"/>
                </a:solidFill>
                <a:latin typeface="Arial" panose="020B0604020202020204" pitchFamily="34" charset="0"/>
                <a:cs typeface="Arial" panose="020B0604020202020204" pitchFamily="34" charset="0"/>
              </a:rPr>
              <a:t>Energy weapon Product Manuals</a:t>
            </a:r>
          </a:p>
          <a:p>
            <a:pPr marL="917575" lvl="1" indent="-471488">
              <a:buFont typeface="Wingdings" panose="05000000000000000000" pitchFamily="2" charset="2"/>
              <a:buChar char="§"/>
              <a:defRPr/>
            </a:pPr>
            <a:r>
              <a:rPr lang="en-US" sz="2800" dirty="0"/>
              <a:t>TASER</a:t>
            </a:r>
            <a:r>
              <a:rPr lang="en-US" sz="2800" dirty="0">
                <a:solidFill>
                  <a:schemeClr val="tx1"/>
                </a:solidFill>
                <a:latin typeface="Arial" panose="020B0604020202020204" pitchFamily="34" charset="0"/>
                <a:cs typeface="Arial" panose="020B0604020202020204" pitchFamily="34" charset="0"/>
              </a:rPr>
              <a:t> Instructor and User: Warnings, Risks &amp; Release Agreement (“Release”)</a:t>
            </a:r>
          </a:p>
          <a:p>
            <a:pPr marL="0" indent="0">
              <a:buNone/>
            </a:pPr>
            <a:endParaRPr lang="en-US" dirty="0"/>
          </a:p>
        </p:txBody>
      </p:sp>
    </p:spTree>
    <p:extLst>
      <p:ext uri="{BB962C8B-B14F-4D97-AF65-F5344CB8AC3E}">
        <p14:creationId xmlns:p14="http://schemas.microsoft.com/office/powerpoint/2010/main" val="28757585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119325919"/>
              </p:ext>
            </p:extLst>
          </p:nvPr>
        </p:nvGraphicFramePr>
        <p:xfrm>
          <a:off x="175846" y="708407"/>
          <a:ext cx="11872128" cy="5853167"/>
        </p:xfrm>
        <a:graphic>
          <a:graphicData uri="http://schemas.openxmlformats.org/drawingml/2006/table">
            <a:tbl>
              <a:tblPr firstRow="1" bandRow="1">
                <a:tableStyleId>{5C22544A-7EE6-4342-B048-85BDC9FD1C3A}</a:tableStyleId>
              </a:tblPr>
              <a:tblGrid>
                <a:gridCol w="3957376">
                  <a:extLst>
                    <a:ext uri="{9D8B030D-6E8A-4147-A177-3AD203B41FA5}">
                      <a16:colId xmlns:a16="http://schemas.microsoft.com/office/drawing/2014/main" val="20000"/>
                    </a:ext>
                  </a:extLst>
                </a:gridCol>
                <a:gridCol w="3957376">
                  <a:extLst>
                    <a:ext uri="{9D8B030D-6E8A-4147-A177-3AD203B41FA5}">
                      <a16:colId xmlns:a16="http://schemas.microsoft.com/office/drawing/2014/main" val="20001"/>
                    </a:ext>
                  </a:extLst>
                </a:gridCol>
                <a:gridCol w="3957376">
                  <a:extLst>
                    <a:ext uri="{9D8B030D-6E8A-4147-A177-3AD203B41FA5}">
                      <a16:colId xmlns:a16="http://schemas.microsoft.com/office/drawing/2014/main" val="20002"/>
                    </a:ext>
                  </a:extLst>
                </a:gridCol>
              </a:tblGrid>
              <a:tr h="1121787">
                <a:tc>
                  <a:txBody>
                    <a:bodyPr/>
                    <a:lstStyle/>
                    <a:p>
                      <a:r>
                        <a:rPr lang="en-US" sz="1000" dirty="0"/>
                        <a:t>Scenario</a:t>
                      </a:r>
                      <a:r>
                        <a:rPr lang="en-US" sz="1000" baseline="0" dirty="0"/>
                        <a:t> Title</a:t>
                      </a:r>
                      <a:endParaRPr lang="en-US" sz="1000" dirty="0"/>
                    </a:p>
                  </a:txBody>
                  <a:tcPr marL="68580" marR="68580" marT="34290" marB="34290"/>
                </a:tc>
                <a:tc>
                  <a:txBody>
                    <a:bodyPr/>
                    <a:lstStyle/>
                    <a:p>
                      <a:r>
                        <a:rPr lang="en-US" sz="1000" dirty="0"/>
                        <a:t>Emotionally</a:t>
                      </a:r>
                      <a:r>
                        <a:rPr lang="en-US" sz="1000" baseline="0" dirty="0"/>
                        <a:t> Disturbed Person</a:t>
                      </a:r>
                      <a:endParaRPr lang="en-US" sz="1000" dirty="0"/>
                    </a:p>
                  </a:txBody>
                  <a:tcPr marL="68580" marR="68580" marT="34290" marB="34290"/>
                </a:tc>
                <a:tc>
                  <a:txBody>
                    <a:bodyPr/>
                    <a:lstStyle/>
                    <a:p>
                      <a:r>
                        <a:rPr lang="en-US" sz="1000" dirty="0"/>
                        <a:t>Suicidal Women with a knife</a:t>
                      </a:r>
                    </a:p>
                  </a:txBody>
                  <a:tcPr marL="68580" marR="68580" marT="34290" marB="34290"/>
                </a:tc>
                <a:extLst>
                  <a:ext uri="{0D108BD9-81ED-4DB2-BD59-A6C34878D82A}">
                    <a16:rowId xmlns:a16="http://schemas.microsoft.com/office/drawing/2014/main" val="10000"/>
                  </a:ext>
                </a:extLst>
              </a:tr>
              <a:tr h="641024">
                <a:tc>
                  <a:txBody>
                    <a:bodyPr/>
                    <a:lstStyle/>
                    <a:p>
                      <a:r>
                        <a:rPr lang="en-US" sz="1000" dirty="0"/>
                        <a:t>Number</a:t>
                      </a:r>
                      <a:r>
                        <a:rPr lang="en-US" sz="1000" baseline="0" dirty="0"/>
                        <a:t> of Responding Officers:</a:t>
                      </a:r>
                      <a:endParaRPr lang="en-US" sz="1000" dirty="0"/>
                    </a:p>
                  </a:txBody>
                  <a:tcPr marL="68580" marR="68580" marT="34290" marB="34290"/>
                </a:tc>
                <a:tc>
                  <a:txBody>
                    <a:bodyPr/>
                    <a:lstStyle/>
                    <a:p>
                      <a:r>
                        <a:rPr lang="en-US" sz="1000" dirty="0"/>
                        <a:t>Two</a:t>
                      </a:r>
                    </a:p>
                  </a:txBody>
                  <a:tcPr marL="68580" marR="68580" marT="34290" marB="34290"/>
                </a:tc>
                <a:tc>
                  <a:txBody>
                    <a:bodyPr/>
                    <a:lstStyle/>
                    <a:p>
                      <a:endParaRPr lang="en-US" sz="1000"/>
                    </a:p>
                  </a:txBody>
                  <a:tcPr marL="68580" marR="68580" marT="34290" marB="34290"/>
                </a:tc>
                <a:extLst>
                  <a:ext uri="{0D108BD9-81ED-4DB2-BD59-A6C34878D82A}">
                    <a16:rowId xmlns:a16="http://schemas.microsoft.com/office/drawing/2014/main" val="10001"/>
                  </a:ext>
                </a:extLst>
              </a:tr>
              <a:tr h="641024">
                <a:tc>
                  <a:txBody>
                    <a:bodyPr/>
                    <a:lstStyle/>
                    <a:p>
                      <a:r>
                        <a:rPr lang="en-US" sz="1000" dirty="0"/>
                        <a:t>Equipment</a:t>
                      </a:r>
                      <a:r>
                        <a:rPr lang="en-US" sz="1000" baseline="0" dirty="0"/>
                        <a:t> Required</a:t>
                      </a:r>
                      <a:endParaRPr lang="en-US" sz="1000" dirty="0"/>
                    </a:p>
                  </a:txBody>
                  <a:tcPr marL="68580" marR="68580" marT="34290" marB="34290"/>
                </a:tc>
                <a:tc gridSpan="2">
                  <a:txBody>
                    <a:bodyPr/>
                    <a:lstStyle/>
                    <a:p>
                      <a:r>
                        <a:rPr lang="en-US" sz="1000" baseline="0" dirty="0"/>
                        <a:t>SIRT guns, TASER 7, HALT cartridges, Inert Pepper Spray, Handcuffs, Duty belt, Full Uniform</a:t>
                      </a:r>
                      <a:endParaRPr lang="en-US" sz="1000" dirty="0"/>
                    </a:p>
                  </a:txBody>
                  <a:tcPr marL="68580" marR="68580" marT="34290" marB="34290"/>
                </a:tc>
                <a:tc hMerge="1">
                  <a:txBody>
                    <a:bodyPr/>
                    <a:lstStyle/>
                    <a:p>
                      <a:endParaRPr lang="en-US" dirty="0"/>
                    </a:p>
                  </a:txBody>
                  <a:tcPr/>
                </a:tc>
                <a:extLst>
                  <a:ext uri="{0D108BD9-81ED-4DB2-BD59-A6C34878D82A}">
                    <a16:rowId xmlns:a16="http://schemas.microsoft.com/office/drawing/2014/main" val="10002"/>
                  </a:ext>
                </a:extLst>
              </a:tr>
              <a:tr h="641024">
                <a:tc>
                  <a:txBody>
                    <a:bodyPr/>
                    <a:lstStyle/>
                    <a:p>
                      <a:r>
                        <a:rPr lang="en-US" sz="1000" dirty="0"/>
                        <a:t>Dispatcher</a:t>
                      </a:r>
                    </a:p>
                  </a:txBody>
                  <a:tcPr marL="68580" marR="68580" marT="34290" marB="34290"/>
                </a:tc>
                <a:tc rowSpan="2" gridSpan="2">
                  <a:txBody>
                    <a:bodyPr/>
                    <a:lstStyle/>
                    <a:p>
                      <a:r>
                        <a:rPr lang="en-US" sz="1000" dirty="0"/>
                        <a:t>You are notified by  her</a:t>
                      </a:r>
                      <a:r>
                        <a:rPr lang="en-US" sz="1000" baseline="0" dirty="0"/>
                        <a:t> sister who is at the residence, that Staci wants to kill herself and that she is now threatening to do so with a large kitchen knife</a:t>
                      </a:r>
                      <a:endParaRPr lang="en-US" sz="1000" dirty="0"/>
                    </a:p>
                  </a:txBody>
                  <a:tcPr marL="68580" marR="68580" marT="34290" marB="34290"/>
                </a:tc>
                <a:tc rowSpan="2" hMerge="1">
                  <a:txBody>
                    <a:bodyPr/>
                    <a:lstStyle/>
                    <a:p>
                      <a:endParaRPr lang="en-US" dirty="0"/>
                    </a:p>
                  </a:txBody>
                  <a:tcPr/>
                </a:tc>
                <a:extLst>
                  <a:ext uri="{0D108BD9-81ED-4DB2-BD59-A6C34878D82A}">
                    <a16:rowId xmlns:a16="http://schemas.microsoft.com/office/drawing/2014/main" val="10003"/>
                  </a:ext>
                </a:extLst>
              </a:tr>
              <a:tr h="641024">
                <a:tc>
                  <a:txBody>
                    <a:bodyPr/>
                    <a:lstStyle/>
                    <a:p>
                      <a:endParaRPr lang="en-US" sz="1000"/>
                    </a:p>
                  </a:txBody>
                  <a:tcPr marL="68580" marR="68580" marT="34290" marB="34290"/>
                </a:tc>
                <a:tc gridSpan="2" vMerge="1">
                  <a:txBody>
                    <a:bodyPr/>
                    <a:lstStyle/>
                    <a:p>
                      <a:endParaRPr lang="en-US" dirty="0"/>
                    </a:p>
                  </a:txBody>
                  <a:tcPr/>
                </a:tc>
                <a:tc hMerge="1" vMerge="1">
                  <a:txBody>
                    <a:bodyPr/>
                    <a:lstStyle/>
                    <a:p>
                      <a:endParaRPr lang="en-US" dirty="0"/>
                    </a:p>
                  </a:txBody>
                  <a:tcPr/>
                </a:tc>
                <a:extLst>
                  <a:ext uri="{0D108BD9-81ED-4DB2-BD59-A6C34878D82A}">
                    <a16:rowId xmlns:a16="http://schemas.microsoft.com/office/drawing/2014/main" val="10004"/>
                  </a:ext>
                </a:extLst>
              </a:tr>
              <a:tr h="641024">
                <a:tc>
                  <a:txBody>
                    <a:bodyPr/>
                    <a:lstStyle/>
                    <a:p>
                      <a:r>
                        <a:rPr lang="en-US" sz="1000" dirty="0"/>
                        <a:t>Training Objectives</a:t>
                      </a:r>
                    </a:p>
                  </a:txBody>
                  <a:tcPr marL="68580" marR="68580" marT="34290" marB="34290"/>
                </a:tc>
                <a:tc>
                  <a:txBody>
                    <a:bodyPr/>
                    <a:lstStyle/>
                    <a:p>
                      <a:r>
                        <a:rPr lang="en-US" sz="1000" dirty="0"/>
                        <a:t>Threat assessment,</a:t>
                      </a:r>
                      <a:r>
                        <a:rPr lang="en-US" sz="1000" baseline="0" dirty="0"/>
                        <a:t> contact/cover, distance and communication skills</a:t>
                      </a:r>
                      <a:endParaRPr lang="en-US" sz="1000" dirty="0"/>
                    </a:p>
                  </a:txBody>
                  <a:tcPr marL="68580" marR="68580" marT="34290" marB="34290"/>
                </a:tc>
                <a:tc>
                  <a:txBody>
                    <a:bodyPr/>
                    <a:lstStyle/>
                    <a:p>
                      <a:endParaRPr lang="en-US" sz="1000" dirty="0"/>
                    </a:p>
                  </a:txBody>
                  <a:tcPr marL="68580" marR="68580" marT="34290" marB="34290"/>
                </a:tc>
                <a:extLst>
                  <a:ext uri="{0D108BD9-81ED-4DB2-BD59-A6C34878D82A}">
                    <a16:rowId xmlns:a16="http://schemas.microsoft.com/office/drawing/2014/main" val="10005"/>
                  </a:ext>
                </a:extLst>
              </a:tr>
              <a:tr h="885236">
                <a:tc>
                  <a:txBody>
                    <a:bodyPr/>
                    <a:lstStyle/>
                    <a:p>
                      <a:r>
                        <a:rPr lang="en-US" sz="1000" dirty="0"/>
                        <a:t>Instructor</a:t>
                      </a:r>
                      <a:r>
                        <a:rPr lang="en-US" sz="1000" baseline="0" dirty="0"/>
                        <a:t> Guide (TEO)</a:t>
                      </a:r>
                      <a:endParaRPr lang="en-US" sz="1000" dirty="0"/>
                    </a:p>
                  </a:txBody>
                  <a:tcPr marL="68580" marR="68580" marT="34290" marB="34290"/>
                </a:tc>
                <a:tc gridSpan="2">
                  <a:txBody>
                    <a:bodyPr/>
                    <a:lstStyle/>
                    <a:p>
                      <a:r>
                        <a:rPr lang="en-US" sz="1000" dirty="0"/>
                        <a:t>Complete</a:t>
                      </a:r>
                      <a:r>
                        <a:rPr lang="en-US" sz="1000" baseline="0" dirty="0"/>
                        <a:t> scenario sheet, brief role player, ensure room is properly secure &amp; set up, brief TSO(s), and identify proper critique at de-brief</a:t>
                      </a:r>
                      <a:endParaRPr lang="en-US" sz="1000" dirty="0"/>
                    </a:p>
                  </a:txBody>
                  <a:tcPr marL="68580" marR="68580" marT="34290" marB="34290"/>
                </a:tc>
                <a:tc hMerge="1">
                  <a:txBody>
                    <a:bodyPr/>
                    <a:lstStyle/>
                    <a:p>
                      <a:endParaRPr lang="en-US" dirty="0"/>
                    </a:p>
                  </a:txBody>
                  <a:tcPr/>
                </a:tc>
                <a:extLst>
                  <a:ext uri="{0D108BD9-81ED-4DB2-BD59-A6C34878D82A}">
                    <a16:rowId xmlns:a16="http://schemas.microsoft.com/office/drawing/2014/main" val="10006"/>
                  </a:ext>
                </a:extLst>
              </a:tr>
              <a:tr h="641024">
                <a:tc>
                  <a:txBody>
                    <a:bodyPr/>
                    <a:lstStyle/>
                    <a:p>
                      <a:r>
                        <a:rPr lang="en-US" sz="1000" dirty="0"/>
                        <a:t>Room Set up</a:t>
                      </a:r>
                    </a:p>
                  </a:txBody>
                  <a:tcPr marL="68580" marR="68580" marT="34290" marB="34290"/>
                </a:tc>
                <a:tc>
                  <a:txBody>
                    <a:bodyPr/>
                    <a:lstStyle/>
                    <a:p>
                      <a:r>
                        <a:rPr lang="en-US" sz="1000" dirty="0"/>
                        <a:t>Couch,</a:t>
                      </a:r>
                      <a:r>
                        <a:rPr lang="en-US" sz="1000" baseline="0" dirty="0"/>
                        <a:t> coffee table, lamps, </a:t>
                      </a:r>
                      <a:endParaRPr lang="en-US" sz="1000" dirty="0"/>
                    </a:p>
                  </a:txBody>
                  <a:tcPr marL="68580" marR="68580" marT="34290" marB="34290"/>
                </a:tc>
                <a:tc>
                  <a:txBody>
                    <a:bodyPr/>
                    <a:lstStyle/>
                    <a:p>
                      <a:endParaRPr lang="en-US" sz="1000" dirty="0"/>
                    </a:p>
                  </a:txBody>
                  <a:tcPr marL="68580" marR="68580" marT="34290" marB="34290"/>
                </a:tc>
                <a:extLst>
                  <a:ext uri="{0D108BD9-81ED-4DB2-BD59-A6C34878D82A}">
                    <a16:rowId xmlns:a16="http://schemas.microsoft.com/office/drawing/2014/main" val="10007"/>
                  </a:ext>
                </a:extLst>
              </a:tr>
            </a:tbl>
          </a:graphicData>
        </a:graphic>
      </p:graphicFrame>
      <p:sp>
        <p:nvSpPr>
          <p:cNvPr id="6" name="Title 1">
            <a:extLst>
              <a:ext uri="{FF2B5EF4-FFF2-40B4-BE49-F238E27FC236}">
                <a16:creationId xmlns:a16="http://schemas.microsoft.com/office/drawing/2014/main" id="{B27B4031-BC83-43BF-97FF-E1673293A6A6}"/>
              </a:ext>
            </a:extLst>
          </p:cNvPr>
          <p:cNvSpPr txBox="1">
            <a:spLocks/>
          </p:cNvSpPr>
          <p:nvPr/>
        </p:nvSpPr>
        <p:spPr>
          <a:xfrm>
            <a:off x="2046072" y="83040"/>
            <a:ext cx="7886700" cy="716841"/>
          </a:xfrm>
          <a:prstGeom prst="rect">
            <a:avLst/>
          </a:prstGeom>
        </p:spPr>
        <p:txBody>
          <a:bodyPr>
            <a:normAutofit/>
          </a:bodyPr>
          <a:lstStyle>
            <a:lvl1pPr algn="ctr" defTabSz="457200" rtl="0" eaLnBrk="0" fontAlgn="base" hangingPunct="0">
              <a:spcBef>
                <a:spcPct val="0"/>
              </a:spcBef>
              <a:spcAft>
                <a:spcPct val="0"/>
              </a:spcAft>
              <a:defRPr sz="4400" kern="1200">
                <a:solidFill>
                  <a:schemeClr val="tx1"/>
                </a:solidFill>
                <a:latin typeface="Arial" pitchFamily="34" charset="0"/>
                <a:ea typeface="ＭＳ Ｐゴシック" pitchFamily="34" charset="-128"/>
                <a:cs typeface="Arial" pitchFamily="34" charset="0"/>
              </a:defRPr>
            </a:lvl1pPr>
            <a:lvl2pPr algn="ctr" defTabSz="457200" rtl="0" eaLnBrk="0" fontAlgn="base" hangingPunct="0">
              <a:spcBef>
                <a:spcPct val="0"/>
              </a:spcBef>
              <a:spcAft>
                <a:spcPct val="0"/>
              </a:spcAft>
              <a:defRPr sz="4400">
                <a:solidFill>
                  <a:schemeClr val="tx1"/>
                </a:solidFill>
                <a:latin typeface="Arial" pitchFamily="34" charset="0"/>
                <a:ea typeface="ＭＳ Ｐゴシック" pitchFamily="34" charset="-128"/>
                <a:cs typeface="Arial" charset="0"/>
              </a:defRPr>
            </a:lvl2pPr>
            <a:lvl3pPr algn="ctr" defTabSz="457200" rtl="0" eaLnBrk="0" fontAlgn="base" hangingPunct="0">
              <a:spcBef>
                <a:spcPct val="0"/>
              </a:spcBef>
              <a:spcAft>
                <a:spcPct val="0"/>
              </a:spcAft>
              <a:defRPr sz="4400">
                <a:solidFill>
                  <a:schemeClr val="tx1"/>
                </a:solidFill>
                <a:latin typeface="Arial" pitchFamily="34" charset="0"/>
                <a:ea typeface="ＭＳ Ｐゴシック" pitchFamily="34" charset="-128"/>
                <a:cs typeface="Arial" charset="0"/>
              </a:defRPr>
            </a:lvl3pPr>
            <a:lvl4pPr algn="ctr" defTabSz="457200" rtl="0" eaLnBrk="0" fontAlgn="base" hangingPunct="0">
              <a:spcBef>
                <a:spcPct val="0"/>
              </a:spcBef>
              <a:spcAft>
                <a:spcPct val="0"/>
              </a:spcAft>
              <a:defRPr sz="4400">
                <a:solidFill>
                  <a:schemeClr val="tx1"/>
                </a:solidFill>
                <a:latin typeface="Arial" pitchFamily="34" charset="0"/>
                <a:ea typeface="ＭＳ Ｐゴシック" pitchFamily="34" charset="-128"/>
                <a:cs typeface="Arial" charset="0"/>
              </a:defRPr>
            </a:lvl4pPr>
            <a:lvl5pPr algn="ctr" defTabSz="457200" rtl="0" eaLnBrk="0" fontAlgn="base" hangingPunct="0">
              <a:spcBef>
                <a:spcPct val="0"/>
              </a:spcBef>
              <a:spcAft>
                <a:spcPct val="0"/>
              </a:spcAft>
              <a:defRPr sz="4400">
                <a:solidFill>
                  <a:schemeClr val="tx1"/>
                </a:solidFill>
                <a:latin typeface="Arial" pitchFamily="34" charset="0"/>
                <a:ea typeface="ＭＳ Ｐゴシック" pitchFamily="34" charset="-128"/>
                <a:cs typeface="Arial" charset="0"/>
              </a:defRPr>
            </a:lvl5pPr>
            <a:lvl6pPr marL="457200" algn="ctr" defTabSz="457200" rtl="0" eaLnBrk="1" fontAlgn="base" hangingPunct="1">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6pPr>
            <a:lvl7pPr marL="914400" algn="ctr" defTabSz="457200" rtl="0" eaLnBrk="1" fontAlgn="base" hangingPunct="1">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7pPr>
            <a:lvl8pPr marL="1371600" algn="ctr" defTabSz="457200" rtl="0" eaLnBrk="1" fontAlgn="base" hangingPunct="1">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8pPr>
            <a:lvl9pPr marL="1828800" algn="ctr" defTabSz="457200" rtl="0" eaLnBrk="1" fontAlgn="base" hangingPunct="1">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9pPr>
          </a:lstStyle>
          <a:p>
            <a:r>
              <a:rPr lang="en-US" sz="3200" b="1"/>
              <a:t>RBT Cover Sheet</a:t>
            </a:r>
            <a:endParaRPr lang="en-US" sz="3200" b="1" dirty="0"/>
          </a:p>
        </p:txBody>
      </p:sp>
    </p:spTree>
    <p:extLst>
      <p:ext uri="{BB962C8B-B14F-4D97-AF65-F5344CB8AC3E}">
        <p14:creationId xmlns:p14="http://schemas.microsoft.com/office/powerpoint/2010/main" val="2605498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41714" y="325541"/>
            <a:ext cx="8707625" cy="646331"/>
          </a:xfrm>
          <a:prstGeom prst="rect">
            <a:avLst/>
          </a:prstGeom>
          <a:noFill/>
        </p:spPr>
        <p:txBody>
          <a:bodyPr wrap="square" rtlCol="0">
            <a:spAutoFit/>
          </a:bodyPr>
          <a:lstStyle/>
          <a:p>
            <a:pPr algn="ctr"/>
            <a:r>
              <a:rPr lang="en-US" sz="3600" b="1" dirty="0">
                <a:latin typeface="Arial" panose="020B0604020202020204" pitchFamily="34" charset="0"/>
                <a:cs typeface="Arial" panose="020B0604020202020204" pitchFamily="34" charset="0"/>
              </a:rPr>
              <a:t>RBT Training Plan/Template</a:t>
            </a:r>
          </a:p>
        </p:txBody>
      </p:sp>
      <p:sp>
        <p:nvSpPr>
          <p:cNvPr id="3" name="TextBox 2"/>
          <p:cNvSpPr txBox="1"/>
          <p:nvPr/>
        </p:nvSpPr>
        <p:spPr>
          <a:xfrm>
            <a:off x="1741715" y="1038355"/>
            <a:ext cx="8088086" cy="1754326"/>
          </a:xfrm>
          <a:prstGeom prst="rect">
            <a:avLst/>
          </a:prstGeom>
          <a:noFill/>
        </p:spPr>
        <p:txBody>
          <a:bodyPr wrap="square" rtlCol="0">
            <a:spAutoFit/>
          </a:bodyPr>
          <a:lstStyle/>
          <a:p>
            <a:r>
              <a:rPr lang="en-US" sz="1350" b="1" dirty="0"/>
              <a:t>Departmen</a:t>
            </a:r>
            <a:r>
              <a:rPr lang="en-US" sz="1350" dirty="0"/>
              <a:t>t:  Training</a:t>
            </a:r>
          </a:p>
          <a:p>
            <a:r>
              <a:rPr lang="en-US" sz="1350" b="1" dirty="0"/>
              <a:t>Date</a:t>
            </a:r>
            <a:r>
              <a:rPr lang="en-US" sz="1350" dirty="0"/>
              <a:t>: Jan 10, 2022</a:t>
            </a:r>
          </a:p>
          <a:p>
            <a:r>
              <a:rPr lang="en-US" sz="1350" b="1" dirty="0"/>
              <a:t>Author</a:t>
            </a:r>
            <a:r>
              <a:rPr lang="en-US" sz="1350" dirty="0"/>
              <a:t>: David Wright</a:t>
            </a:r>
          </a:p>
          <a:p>
            <a:r>
              <a:rPr lang="en-US" sz="1350" b="1" dirty="0"/>
              <a:t>Student(s)</a:t>
            </a:r>
            <a:r>
              <a:rPr lang="en-US" sz="1350" dirty="0"/>
              <a:t>: Lamar Cousins &amp; Leroy Outlaw</a:t>
            </a:r>
          </a:p>
          <a:p>
            <a:r>
              <a:rPr lang="en-US" sz="1350" b="1" dirty="0"/>
              <a:t>Tactics</a:t>
            </a:r>
            <a:r>
              <a:rPr lang="en-US" sz="1350" dirty="0"/>
              <a:t>: Officers utilize proper contact/cover &amp; safe distance while using tactical communications</a:t>
            </a:r>
          </a:p>
          <a:p>
            <a:r>
              <a:rPr lang="en-US" sz="1350" b="1" dirty="0"/>
              <a:t>Objective</a:t>
            </a:r>
            <a:r>
              <a:rPr lang="en-US" sz="1350" dirty="0"/>
              <a:t>: To utilize tactics above in order to get RP to comply without UOF</a:t>
            </a:r>
          </a:p>
          <a:p>
            <a:r>
              <a:rPr lang="en-US" sz="1350" b="1" dirty="0"/>
              <a:t>Equipment Needed</a:t>
            </a:r>
            <a:r>
              <a:rPr lang="en-US" sz="1350" dirty="0"/>
              <a:t>: (2) S.I.R.T guns (one for each officer), (2) TASER 7 with HALT cartridges, HALT suit, training knife, Eye protection, chair</a:t>
            </a:r>
          </a:p>
        </p:txBody>
      </p:sp>
      <p:sp>
        <p:nvSpPr>
          <p:cNvPr id="5" name="TextBox 4"/>
          <p:cNvSpPr txBox="1"/>
          <p:nvPr/>
        </p:nvSpPr>
        <p:spPr>
          <a:xfrm>
            <a:off x="1741714" y="2859164"/>
            <a:ext cx="9187281" cy="258532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350" dirty="0"/>
              <a:t>Training Overview: Wall Drill (Isolation)</a:t>
            </a:r>
          </a:p>
          <a:p>
            <a:endParaRPr lang="en-US" sz="1350" dirty="0"/>
          </a:p>
          <a:p>
            <a:r>
              <a:rPr lang="en-US" sz="1350" dirty="0"/>
              <a:t>Upon “start scenario”: The officers turn and face downrange. Utilizing proper contact/cover and distance management the officers “enter” the living room. The officers determine who will be the “contact officer”/TASER operator and who will be the “cover”/lethal force operator.</a:t>
            </a:r>
          </a:p>
          <a:p>
            <a:endParaRPr lang="en-US" sz="1350" dirty="0"/>
          </a:p>
          <a:p>
            <a:r>
              <a:rPr lang="en-US" sz="1350" dirty="0"/>
              <a:t>The “contact” officer will engage in “tactical communications” with the RP. While maintaining safety, the “contact” officer will show empathy with the goal of getting the RP to comply without UOF physical force.</a:t>
            </a:r>
          </a:p>
          <a:p>
            <a:endParaRPr lang="en-US" sz="1350" dirty="0"/>
          </a:p>
          <a:p>
            <a:r>
              <a:rPr lang="en-US" sz="1350" dirty="0"/>
              <a:t>The RP will remain in the chair, visibly upset and despondent. The knife will remain in the visible and in the RP hands, but at no time will she threaten the officers. As the scenario plays out, she will begin to respond to the officers and ultimately comply. The RP will drop the knife and follow the officers' commands to be properly secured.</a:t>
            </a:r>
          </a:p>
        </p:txBody>
      </p:sp>
      <p:graphicFrame>
        <p:nvGraphicFramePr>
          <p:cNvPr id="6" name="Table 5"/>
          <p:cNvGraphicFramePr>
            <a:graphicFrameLocks noGrp="1"/>
          </p:cNvGraphicFramePr>
          <p:nvPr>
            <p:extLst>
              <p:ext uri="{D42A27DB-BD31-4B8C-83A1-F6EECF244321}">
                <p14:modId xmlns:p14="http://schemas.microsoft.com/office/powerpoint/2010/main" val="192131717"/>
              </p:ext>
            </p:extLst>
          </p:nvPr>
        </p:nvGraphicFramePr>
        <p:xfrm>
          <a:off x="2014900" y="6030746"/>
          <a:ext cx="7990115" cy="499110"/>
        </p:xfrm>
        <a:graphic>
          <a:graphicData uri="http://schemas.openxmlformats.org/drawingml/2006/table">
            <a:tbl>
              <a:tblPr firstRow="1" bandRow="1">
                <a:tableStyleId>{5C22544A-7EE6-4342-B048-85BDC9FD1C3A}</a:tableStyleId>
              </a:tblPr>
              <a:tblGrid>
                <a:gridCol w="599258">
                  <a:extLst>
                    <a:ext uri="{9D8B030D-6E8A-4147-A177-3AD203B41FA5}">
                      <a16:colId xmlns:a16="http://schemas.microsoft.com/office/drawing/2014/main" val="20000"/>
                    </a:ext>
                  </a:extLst>
                </a:gridCol>
                <a:gridCol w="5293453">
                  <a:extLst>
                    <a:ext uri="{9D8B030D-6E8A-4147-A177-3AD203B41FA5}">
                      <a16:colId xmlns:a16="http://schemas.microsoft.com/office/drawing/2014/main" val="20001"/>
                    </a:ext>
                  </a:extLst>
                </a:gridCol>
                <a:gridCol w="699135">
                  <a:extLst>
                    <a:ext uri="{9D8B030D-6E8A-4147-A177-3AD203B41FA5}">
                      <a16:colId xmlns:a16="http://schemas.microsoft.com/office/drawing/2014/main" val="20002"/>
                    </a:ext>
                  </a:extLst>
                </a:gridCol>
                <a:gridCol w="699134">
                  <a:extLst>
                    <a:ext uri="{9D8B030D-6E8A-4147-A177-3AD203B41FA5}">
                      <a16:colId xmlns:a16="http://schemas.microsoft.com/office/drawing/2014/main" val="20003"/>
                    </a:ext>
                  </a:extLst>
                </a:gridCol>
                <a:gridCol w="699135">
                  <a:extLst>
                    <a:ext uri="{9D8B030D-6E8A-4147-A177-3AD203B41FA5}">
                      <a16:colId xmlns:a16="http://schemas.microsoft.com/office/drawing/2014/main" val="20004"/>
                    </a:ext>
                  </a:extLst>
                </a:gridCol>
              </a:tblGrid>
              <a:tr h="0">
                <a:tc>
                  <a:txBody>
                    <a:bodyPr/>
                    <a:lstStyle/>
                    <a:p>
                      <a:r>
                        <a:rPr lang="en-US" sz="1000" dirty="0">
                          <a:solidFill>
                            <a:schemeClr val="tx1"/>
                          </a:solidFill>
                        </a:rPr>
                        <a:t>1</a:t>
                      </a:r>
                    </a:p>
                  </a:txBody>
                  <a:tcPr marL="68580" marR="68580" marT="34290" marB="34290">
                    <a:lnR w="12700" cap="flat" cmpd="sng" algn="ctr">
                      <a:solidFill>
                        <a:schemeClr val="tx1"/>
                      </a:solidFill>
                      <a:prstDash val="solid"/>
                      <a:round/>
                      <a:headEnd type="none" w="med" len="med"/>
                      <a:tailEnd type="none" w="med" len="med"/>
                    </a:lnR>
                    <a:solidFill>
                      <a:schemeClr val="bg2"/>
                    </a:solidFill>
                  </a:tcPr>
                </a:tc>
                <a:tc>
                  <a:txBody>
                    <a:bodyPr/>
                    <a:lstStyle/>
                    <a:p>
                      <a:r>
                        <a:rPr lang="en-US" sz="1000" dirty="0">
                          <a:solidFill>
                            <a:schemeClr val="tx1"/>
                          </a:solidFill>
                        </a:rPr>
                        <a:t>Utilize proper contact/cover/distance management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sz="1000" dirty="0"/>
                        <a:t>  </a:t>
                      </a:r>
                      <a:r>
                        <a:rPr lang="en-US" sz="1000" dirty="0">
                          <a:solidFill>
                            <a:schemeClr val="tx1"/>
                          </a:solidFill>
                        </a:rPr>
                        <a:t>FS</a:t>
                      </a:r>
                    </a:p>
                  </a:txBody>
                  <a:tcPr marL="68580" marR="68580" marT="34290" marB="34290">
                    <a:lnL w="12700" cap="flat" cmpd="sng" algn="ctr">
                      <a:solidFill>
                        <a:schemeClr val="tx1"/>
                      </a:solidFill>
                      <a:prstDash val="solid"/>
                      <a:round/>
                      <a:headEnd type="none" w="med" len="med"/>
                      <a:tailEnd type="none" w="med" len="med"/>
                    </a:lnL>
                    <a:solidFill>
                      <a:schemeClr val="bg2"/>
                    </a:solidFill>
                  </a:tcPr>
                </a:tc>
                <a:tc>
                  <a:txBody>
                    <a:bodyPr/>
                    <a:lstStyle/>
                    <a:p>
                      <a:r>
                        <a:rPr lang="en-US" sz="1000" dirty="0">
                          <a:solidFill>
                            <a:schemeClr val="tx1"/>
                          </a:solidFill>
                        </a:rPr>
                        <a:t>MS</a:t>
                      </a:r>
                    </a:p>
                  </a:txBody>
                  <a:tcPr marL="68580" marR="68580" marT="34290" marB="34290">
                    <a:solidFill>
                      <a:schemeClr val="bg2"/>
                    </a:solidFill>
                  </a:tcPr>
                </a:tc>
                <a:tc>
                  <a:txBody>
                    <a:bodyPr/>
                    <a:lstStyle/>
                    <a:p>
                      <a:endParaRPr lang="en-US" sz="1000" dirty="0">
                        <a:solidFill>
                          <a:schemeClr val="tx1"/>
                        </a:solidFill>
                      </a:endParaRPr>
                    </a:p>
                  </a:txBody>
                  <a:tcPr marL="68580" marR="68580" marT="34290" marB="34290">
                    <a:solidFill>
                      <a:schemeClr val="bg2"/>
                    </a:solidFill>
                  </a:tcPr>
                </a:tc>
                <a:extLst>
                  <a:ext uri="{0D108BD9-81ED-4DB2-BD59-A6C34878D82A}">
                    <a16:rowId xmlns:a16="http://schemas.microsoft.com/office/drawing/2014/main" val="10000"/>
                  </a:ext>
                </a:extLst>
              </a:tr>
              <a:tr h="278130">
                <a:tc>
                  <a:txBody>
                    <a:bodyPr/>
                    <a:lstStyle/>
                    <a:p>
                      <a:r>
                        <a:rPr lang="en-US" sz="1000" b="1" dirty="0">
                          <a:solidFill>
                            <a:schemeClr val="tx1"/>
                          </a:solidFill>
                        </a:rPr>
                        <a:t>2</a:t>
                      </a:r>
                    </a:p>
                  </a:txBody>
                  <a:tcPr marL="68580" marR="68580" marT="34290" marB="34290">
                    <a:lnR w="12700" cap="flat" cmpd="sng" algn="ctr">
                      <a:solidFill>
                        <a:schemeClr val="tx1"/>
                      </a:solidFill>
                      <a:prstDash val="solid"/>
                      <a:round/>
                      <a:headEnd type="none" w="med" len="med"/>
                      <a:tailEnd type="none" w="med" len="med"/>
                    </a:lnR>
                    <a:solidFill>
                      <a:schemeClr val="bg2"/>
                    </a:solidFill>
                  </a:tcPr>
                </a:tc>
                <a:tc>
                  <a:txBody>
                    <a:bodyPr/>
                    <a:lstStyle/>
                    <a:p>
                      <a:r>
                        <a:rPr lang="en-US" sz="1000" b="1" dirty="0">
                          <a:solidFill>
                            <a:schemeClr val="tx1"/>
                          </a:solidFill>
                        </a:rPr>
                        <a:t>Communication skills/tactical communication/de-escalation attempts</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sz="1000" b="1" dirty="0"/>
                        <a:t>  FS</a:t>
                      </a:r>
                    </a:p>
                  </a:txBody>
                  <a:tcPr marL="68580" marR="68580" marT="34290" marB="34290">
                    <a:lnL w="12700" cap="flat" cmpd="sng" algn="ctr">
                      <a:solidFill>
                        <a:schemeClr val="tx1"/>
                      </a:solidFill>
                      <a:prstDash val="solid"/>
                      <a:round/>
                      <a:headEnd type="none" w="med" len="med"/>
                      <a:tailEnd type="none" w="med" len="med"/>
                    </a:lnL>
                    <a:solidFill>
                      <a:schemeClr val="bg2"/>
                    </a:solidFill>
                  </a:tcPr>
                </a:tc>
                <a:tc>
                  <a:txBody>
                    <a:bodyPr/>
                    <a:lstStyle/>
                    <a:p>
                      <a:r>
                        <a:rPr lang="en-US" sz="1000" b="1" dirty="0"/>
                        <a:t>MS</a:t>
                      </a:r>
                    </a:p>
                  </a:txBody>
                  <a:tcPr marL="68580" marR="68580" marT="34290" marB="34290">
                    <a:solidFill>
                      <a:schemeClr val="bg2"/>
                    </a:solidFill>
                  </a:tcPr>
                </a:tc>
                <a:tc>
                  <a:txBody>
                    <a:bodyPr/>
                    <a:lstStyle/>
                    <a:p>
                      <a:endParaRPr lang="en-US" sz="1000" b="1" dirty="0">
                        <a:solidFill>
                          <a:schemeClr val="tx1"/>
                        </a:solidFill>
                      </a:endParaRPr>
                    </a:p>
                  </a:txBody>
                  <a:tcPr marL="68580" marR="68580" marT="34290" marB="34290">
                    <a:solidFill>
                      <a:schemeClr val="bg2"/>
                    </a:solidFill>
                  </a:tcPr>
                </a:tc>
                <a:extLst>
                  <a:ext uri="{0D108BD9-81ED-4DB2-BD59-A6C34878D82A}">
                    <a16:rowId xmlns:a16="http://schemas.microsoft.com/office/drawing/2014/main" val="10001"/>
                  </a:ext>
                </a:extLst>
              </a:tr>
            </a:tbl>
          </a:graphicData>
        </a:graphic>
      </p:graphicFrame>
      <p:sp>
        <p:nvSpPr>
          <p:cNvPr id="7" name="TextBox 6"/>
          <p:cNvSpPr txBox="1"/>
          <p:nvPr/>
        </p:nvSpPr>
        <p:spPr>
          <a:xfrm>
            <a:off x="3119835" y="5592569"/>
            <a:ext cx="4974771" cy="323165"/>
          </a:xfrm>
          <a:prstGeom prst="rect">
            <a:avLst/>
          </a:prstGeom>
          <a:noFill/>
        </p:spPr>
        <p:txBody>
          <a:bodyPr wrap="square" rtlCol="0">
            <a:spAutoFit/>
          </a:bodyPr>
          <a:lstStyle/>
          <a:p>
            <a:pPr algn="ctr"/>
            <a:r>
              <a:rPr lang="en-US" sz="1500" b="1" dirty="0"/>
              <a:t>Performance Objective Evaluation</a:t>
            </a:r>
          </a:p>
        </p:txBody>
      </p:sp>
    </p:spTree>
    <p:extLst>
      <p:ext uri="{BB962C8B-B14F-4D97-AF65-F5344CB8AC3E}">
        <p14:creationId xmlns:p14="http://schemas.microsoft.com/office/powerpoint/2010/main" val="5716499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AA2257F-0E24-406E-A414-01D58FAE238B}"/>
              </a:ext>
            </a:extLst>
          </p:cNvPr>
          <p:cNvSpPr/>
          <p:nvPr/>
        </p:nvSpPr>
        <p:spPr>
          <a:xfrm>
            <a:off x="-51661" y="0"/>
            <a:ext cx="3341077" cy="685800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0466A38-A6A3-4FAE-9395-DE61D6456EF2}"/>
              </a:ext>
            </a:extLst>
          </p:cNvPr>
          <p:cNvSpPr>
            <a:spLocks noGrp="1"/>
          </p:cNvSpPr>
          <p:nvPr>
            <p:ph type="title"/>
          </p:nvPr>
        </p:nvSpPr>
        <p:spPr>
          <a:xfrm>
            <a:off x="89357" y="1614504"/>
            <a:ext cx="4285622" cy="1143000"/>
          </a:xfrm>
        </p:spPr>
        <p:txBody>
          <a:bodyPr/>
          <a:lstStyle/>
          <a:p>
            <a:pPr algn="l"/>
            <a:r>
              <a:rPr lang="en-US" sz="3200" b="1" dirty="0">
                <a:solidFill>
                  <a:schemeClr val="bg1"/>
                </a:solidFill>
              </a:rPr>
              <a:t>Equipment &amp; Weapons Considerations</a:t>
            </a:r>
          </a:p>
        </p:txBody>
      </p:sp>
      <p:sp>
        <p:nvSpPr>
          <p:cNvPr id="3" name="Content Placeholder 2">
            <a:extLst>
              <a:ext uri="{FF2B5EF4-FFF2-40B4-BE49-F238E27FC236}">
                <a16:creationId xmlns:a16="http://schemas.microsoft.com/office/drawing/2014/main" id="{C782C1C5-9E16-4AD6-B2EE-66A2FA5D0674}"/>
              </a:ext>
            </a:extLst>
          </p:cNvPr>
          <p:cNvSpPr>
            <a:spLocks noGrp="1"/>
          </p:cNvSpPr>
          <p:nvPr>
            <p:ph sz="half" idx="1"/>
          </p:nvPr>
        </p:nvSpPr>
        <p:spPr>
          <a:xfrm>
            <a:off x="3808324" y="1123724"/>
            <a:ext cx="9895951" cy="4905117"/>
          </a:xfrm>
        </p:spPr>
        <p:txBody>
          <a:bodyPr/>
          <a:lstStyle/>
          <a:p>
            <a:pPr>
              <a:buClr>
                <a:srgbClr val="FFD700"/>
              </a:buClr>
              <a:buSzPct val="140000"/>
              <a:buFont typeface="Wingdings" panose="05000000000000000000" pitchFamily="2" charset="2"/>
              <a:buChar char="§"/>
            </a:pPr>
            <a:r>
              <a:rPr lang="en-US" sz="2400" dirty="0"/>
              <a:t>Training props</a:t>
            </a:r>
          </a:p>
          <a:p>
            <a:pPr lvl="1">
              <a:buClr>
                <a:srgbClr val="FFD700"/>
              </a:buClr>
            </a:pPr>
            <a:r>
              <a:rPr lang="en-US" sz="2400" dirty="0"/>
              <a:t>Proper/safe room set up</a:t>
            </a:r>
          </a:p>
          <a:p>
            <a:pPr lvl="1">
              <a:buClr>
                <a:srgbClr val="FFD700"/>
              </a:buClr>
            </a:pPr>
            <a:r>
              <a:rPr lang="en-US" sz="2400" dirty="0"/>
              <a:t>Safe improvised weapons</a:t>
            </a:r>
          </a:p>
          <a:p>
            <a:pPr lvl="1">
              <a:buClr>
                <a:srgbClr val="FFD700"/>
              </a:buClr>
            </a:pPr>
            <a:r>
              <a:rPr lang="en-US" sz="2400" dirty="0"/>
              <a:t>Dummies, manikins</a:t>
            </a:r>
          </a:p>
          <a:p>
            <a:pPr lvl="1">
              <a:buClr>
                <a:srgbClr val="FFD700"/>
              </a:buClr>
            </a:pPr>
            <a:r>
              <a:rPr lang="en-US" sz="2400" dirty="0"/>
              <a:t>TASER 7 HALT Suit</a:t>
            </a:r>
          </a:p>
          <a:p>
            <a:pPr lvl="1">
              <a:buClr>
                <a:srgbClr val="FFD700"/>
              </a:buClr>
            </a:pPr>
            <a:r>
              <a:rPr lang="en-US" sz="2400" dirty="0"/>
              <a:t>Proper Safety glasses and gear</a:t>
            </a:r>
          </a:p>
          <a:p>
            <a:pPr>
              <a:buClr>
                <a:srgbClr val="FFD700"/>
              </a:buClr>
              <a:buSzPct val="140000"/>
              <a:buFont typeface="Wingdings" panose="05000000000000000000" pitchFamily="2" charset="2"/>
              <a:buChar char="§"/>
            </a:pPr>
            <a:r>
              <a:rPr lang="en-US" sz="2400" dirty="0"/>
              <a:t>Training firearm</a:t>
            </a:r>
          </a:p>
          <a:p>
            <a:pPr lvl="1">
              <a:buClr>
                <a:srgbClr val="FFD700"/>
              </a:buClr>
            </a:pPr>
            <a:r>
              <a:rPr lang="en-US" sz="2400" dirty="0"/>
              <a:t>SIRT, Blue, Red</a:t>
            </a:r>
          </a:p>
          <a:p>
            <a:pPr>
              <a:buClr>
                <a:srgbClr val="FFD700"/>
              </a:buClr>
              <a:buSzPct val="140000"/>
              <a:buFont typeface="Wingdings" panose="05000000000000000000" pitchFamily="2" charset="2"/>
              <a:buChar char="§"/>
            </a:pPr>
            <a:r>
              <a:rPr lang="en-US" sz="2400" dirty="0"/>
              <a:t>TASER 7 energy weapon </a:t>
            </a:r>
          </a:p>
          <a:p>
            <a:pPr lvl="1">
              <a:buClr>
                <a:srgbClr val="FFD700"/>
              </a:buClr>
            </a:pPr>
            <a:r>
              <a:rPr lang="en-US" sz="2400" dirty="0"/>
              <a:t>Blue HALT Cartridges</a:t>
            </a:r>
          </a:p>
          <a:p>
            <a:pPr>
              <a:buClr>
                <a:srgbClr val="FFD700"/>
              </a:buClr>
              <a:buSzPct val="140000"/>
              <a:buFont typeface="Wingdings" panose="05000000000000000000" pitchFamily="2" charset="2"/>
              <a:buChar char="§"/>
            </a:pPr>
            <a:r>
              <a:rPr lang="en-US" sz="2400" dirty="0"/>
              <a:t>No unauthorized weapons of any kind </a:t>
            </a:r>
          </a:p>
          <a:p>
            <a:pPr lvl="1"/>
            <a:endParaRPr lang="en-US" sz="2400" dirty="0"/>
          </a:p>
          <a:p>
            <a:pPr lvl="1"/>
            <a:endParaRPr lang="en-US" sz="2400" dirty="0"/>
          </a:p>
        </p:txBody>
      </p:sp>
    </p:spTree>
    <p:extLst>
      <p:ext uri="{BB962C8B-B14F-4D97-AF65-F5344CB8AC3E}">
        <p14:creationId xmlns:p14="http://schemas.microsoft.com/office/powerpoint/2010/main" val="18184832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724" y="1621117"/>
            <a:ext cx="3004457" cy="1619476"/>
          </a:xfrm>
        </p:spPr>
        <p:txBody>
          <a:bodyPr>
            <a:normAutofit fontScale="90000"/>
          </a:bodyPr>
          <a:lstStyle/>
          <a:p>
            <a:pPr algn="l"/>
            <a:r>
              <a:rPr lang="en-US" sz="3600" b="1" dirty="0">
                <a:solidFill>
                  <a:schemeClr val="bg1"/>
                </a:solidFill>
              </a:rPr>
              <a:t>Things to Avoid &amp; Training Scars</a:t>
            </a:r>
          </a:p>
        </p:txBody>
      </p:sp>
      <p:sp>
        <p:nvSpPr>
          <p:cNvPr id="3" name="Content Placeholder 2"/>
          <p:cNvSpPr>
            <a:spLocks noGrp="1"/>
          </p:cNvSpPr>
          <p:nvPr>
            <p:ph idx="1"/>
          </p:nvPr>
        </p:nvSpPr>
        <p:spPr>
          <a:xfrm>
            <a:off x="3803301" y="1131377"/>
            <a:ext cx="7779099" cy="5378754"/>
          </a:xfrm>
        </p:spPr>
        <p:txBody>
          <a:bodyPr>
            <a:normAutofit fontScale="62500" lnSpcReduction="20000"/>
          </a:bodyPr>
          <a:lstStyle/>
          <a:p>
            <a:r>
              <a:rPr lang="en-US" sz="4000" dirty="0"/>
              <a:t>Safety measures are not in place (to be discussed in more depth)</a:t>
            </a:r>
          </a:p>
          <a:p>
            <a:r>
              <a:rPr lang="en-US" sz="4000" dirty="0"/>
              <a:t>Avoid unrealistic events</a:t>
            </a:r>
          </a:p>
          <a:p>
            <a:r>
              <a:rPr lang="en-US" sz="4000" dirty="0"/>
              <a:t>Stopping scenarios too soon (example after shots are fired)</a:t>
            </a:r>
          </a:p>
          <a:p>
            <a:r>
              <a:rPr lang="en-US" sz="4000" dirty="0"/>
              <a:t>Not replicating stress</a:t>
            </a:r>
          </a:p>
          <a:p>
            <a:r>
              <a:rPr lang="en-US" sz="4000" dirty="0"/>
              <a:t>Creating no-win scenarios for the student</a:t>
            </a:r>
          </a:p>
          <a:p>
            <a:r>
              <a:rPr lang="en-US" sz="4000" dirty="0"/>
              <a:t>Allowing officers to die or quit </a:t>
            </a:r>
          </a:p>
          <a:p>
            <a:r>
              <a:rPr lang="en-US" sz="4000" dirty="0"/>
              <a:t>Allowing officers to “pretend” (calling dispatch without a radio in hand)</a:t>
            </a:r>
          </a:p>
          <a:p>
            <a:r>
              <a:rPr lang="en-US" sz="4000" dirty="0"/>
              <a:t>Not having clear training objectives </a:t>
            </a:r>
          </a:p>
          <a:p>
            <a:r>
              <a:rPr lang="en-US" sz="4000" dirty="0"/>
              <a:t>Not having your role players know or deviate from the primary objectives</a:t>
            </a:r>
          </a:p>
          <a:p>
            <a:endParaRPr lang="en-US" dirty="0"/>
          </a:p>
          <a:p>
            <a:endParaRPr lang="en-US" dirty="0"/>
          </a:p>
        </p:txBody>
      </p:sp>
    </p:spTree>
    <p:extLst>
      <p:ext uri="{BB962C8B-B14F-4D97-AF65-F5344CB8AC3E}">
        <p14:creationId xmlns:p14="http://schemas.microsoft.com/office/powerpoint/2010/main" val="40145528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473" y="1636190"/>
            <a:ext cx="2907323" cy="729214"/>
          </a:xfrm>
        </p:spPr>
        <p:txBody>
          <a:bodyPr>
            <a:normAutofit/>
          </a:bodyPr>
          <a:lstStyle/>
          <a:p>
            <a:pPr algn="l"/>
            <a:r>
              <a:rPr lang="en-US" b="1" dirty="0">
                <a:solidFill>
                  <a:schemeClr val="bg1"/>
                </a:solidFill>
              </a:rPr>
              <a:t>RBT Debrief </a:t>
            </a:r>
          </a:p>
        </p:txBody>
      </p:sp>
      <p:sp>
        <p:nvSpPr>
          <p:cNvPr id="3" name="Content Placeholder 2"/>
          <p:cNvSpPr>
            <a:spLocks noGrp="1"/>
          </p:cNvSpPr>
          <p:nvPr>
            <p:ph idx="1"/>
          </p:nvPr>
        </p:nvSpPr>
        <p:spPr>
          <a:xfrm>
            <a:off x="3786753" y="1131376"/>
            <a:ext cx="7304579" cy="5567598"/>
          </a:xfrm>
        </p:spPr>
        <p:txBody>
          <a:bodyPr>
            <a:normAutofit/>
          </a:bodyPr>
          <a:lstStyle/>
          <a:p>
            <a:r>
              <a:rPr lang="en-US" sz="2800" dirty="0"/>
              <a:t>Led by the TEO</a:t>
            </a:r>
          </a:p>
          <a:p>
            <a:r>
              <a:rPr lang="en-US" sz="2800" dirty="0"/>
              <a:t>Stay positive: Praise-correct-praise</a:t>
            </a:r>
          </a:p>
          <a:p>
            <a:r>
              <a:rPr lang="en-US" sz="2800" dirty="0"/>
              <a:t>Purpose: identify what the student responders did correctly and to reinforce these behaviors</a:t>
            </a:r>
          </a:p>
          <a:p>
            <a:r>
              <a:rPr lang="en-US" sz="2800" dirty="0"/>
              <a:t>Open ended questions:</a:t>
            </a:r>
          </a:p>
          <a:p>
            <a:pPr lvl="1"/>
            <a:r>
              <a:rPr lang="en-US" sz="2400" dirty="0"/>
              <a:t>What did you see? </a:t>
            </a:r>
          </a:p>
          <a:p>
            <a:pPr lvl="1"/>
            <a:r>
              <a:rPr lang="en-US" sz="2400" dirty="0"/>
              <a:t>What did you do? </a:t>
            </a:r>
          </a:p>
          <a:p>
            <a:pPr lvl="1"/>
            <a:r>
              <a:rPr lang="en-US" sz="2400" dirty="0"/>
              <a:t>Why did you do what you did? </a:t>
            </a:r>
          </a:p>
          <a:p>
            <a:pPr lvl="1"/>
            <a:r>
              <a:rPr lang="en-US" sz="2400" dirty="0"/>
              <a:t>What would you do differently (if anything)?</a:t>
            </a:r>
          </a:p>
        </p:txBody>
      </p:sp>
    </p:spTree>
    <p:extLst>
      <p:ext uri="{BB962C8B-B14F-4D97-AF65-F5344CB8AC3E}">
        <p14:creationId xmlns:p14="http://schemas.microsoft.com/office/powerpoint/2010/main" val="6510610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589" y="1663002"/>
            <a:ext cx="3192585" cy="612130"/>
          </a:xfrm>
        </p:spPr>
        <p:txBody>
          <a:bodyPr>
            <a:normAutofit/>
          </a:bodyPr>
          <a:lstStyle/>
          <a:p>
            <a:pPr algn="l"/>
            <a:r>
              <a:rPr lang="en-US" b="1" dirty="0">
                <a:solidFill>
                  <a:schemeClr val="bg1"/>
                </a:solidFill>
              </a:rPr>
              <a:t>RBT Retraining </a:t>
            </a:r>
            <a:endParaRPr lang="en-US" b="1" u="sng" dirty="0">
              <a:solidFill>
                <a:schemeClr val="bg1"/>
              </a:solidFill>
            </a:endParaRPr>
          </a:p>
        </p:txBody>
      </p:sp>
      <p:sp>
        <p:nvSpPr>
          <p:cNvPr id="3" name="Content Placeholder 2"/>
          <p:cNvSpPr>
            <a:spLocks noGrp="1"/>
          </p:cNvSpPr>
          <p:nvPr>
            <p:ph idx="1"/>
          </p:nvPr>
        </p:nvSpPr>
        <p:spPr>
          <a:xfrm>
            <a:off x="3808325" y="1167539"/>
            <a:ext cx="7774074" cy="4958625"/>
          </a:xfrm>
        </p:spPr>
        <p:txBody>
          <a:bodyPr/>
          <a:lstStyle/>
          <a:p>
            <a:r>
              <a:rPr lang="en-US" dirty="0"/>
              <a:t>Visualization drills</a:t>
            </a:r>
          </a:p>
          <a:p>
            <a:r>
              <a:rPr lang="en-US" dirty="0"/>
              <a:t>Verbal debrief</a:t>
            </a:r>
          </a:p>
          <a:p>
            <a:r>
              <a:rPr lang="en-US" dirty="0"/>
              <a:t>Static Drills</a:t>
            </a:r>
          </a:p>
          <a:p>
            <a:r>
              <a:rPr lang="en-US" dirty="0"/>
              <a:t>Fluid Drills</a:t>
            </a:r>
          </a:p>
          <a:p>
            <a:r>
              <a:rPr lang="en-US" dirty="0"/>
              <a:t>Reenactment of scenarios </a:t>
            </a:r>
          </a:p>
          <a:p>
            <a:r>
              <a:rPr lang="en-US" dirty="0"/>
              <a:t>Complete retraining of student to include all static, fluid, and dynamic training. This is rare. </a:t>
            </a:r>
          </a:p>
        </p:txBody>
      </p:sp>
    </p:spTree>
    <p:extLst>
      <p:ext uri="{BB962C8B-B14F-4D97-AF65-F5344CB8AC3E}">
        <p14:creationId xmlns:p14="http://schemas.microsoft.com/office/powerpoint/2010/main" val="23798722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92" y="1595997"/>
            <a:ext cx="2474127" cy="1143000"/>
          </a:xfrm>
        </p:spPr>
        <p:txBody>
          <a:bodyPr>
            <a:normAutofit/>
          </a:bodyPr>
          <a:lstStyle/>
          <a:p>
            <a:pPr algn="l"/>
            <a:r>
              <a:rPr lang="en-US" sz="3600" b="1" dirty="0">
                <a:solidFill>
                  <a:schemeClr val="bg1"/>
                </a:solidFill>
              </a:rPr>
              <a:t>Questions</a:t>
            </a:r>
          </a:p>
        </p:txBody>
      </p:sp>
      <p:sp>
        <p:nvSpPr>
          <p:cNvPr id="3" name="Content Placeholder 2"/>
          <p:cNvSpPr>
            <a:spLocks noGrp="1"/>
          </p:cNvSpPr>
          <p:nvPr>
            <p:ph idx="1"/>
          </p:nvPr>
        </p:nvSpPr>
        <p:spPr>
          <a:xfrm>
            <a:off x="3818374" y="1131377"/>
            <a:ext cx="7888012" cy="2595798"/>
          </a:xfrm>
        </p:spPr>
        <p:txBody>
          <a:bodyPr/>
          <a:lstStyle/>
          <a:p>
            <a:pPr marL="0" indent="0">
              <a:buNone/>
            </a:pPr>
            <a:r>
              <a:rPr lang="en-US" dirty="0"/>
              <a:t>Have a safe and realistic training environment!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301784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82947" name="Rectangle 1">
            <a:extLst>
              <a:ext uri="{FF2B5EF4-FFF2-40B4-BE49-F238E27FC236}">
                <a16:creationId xmlns:a16="http://schemas.microsoft.com/office/drawing/2014/main" id="{0157294B-8C0D-452B-895A-6100B0746A3F}"/>
              </a:ext>
            </a:extLst>
          </p:cNvPr>
          <p:cNvSpPr>
            <a:spLocks noChangeArrowheads="1"/>
          </p:cNvSpPr>
          <p:nvPr/>
        </p:nvSpPr>
        <p:spPr bwMode="auto">
          <a:xfrm>
            <a:off x="10009188" y="6548438"/>
            <a:ext cx="21002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prstClr val="white"/>
                </a:solidFill>
                <a:effectLst/>
                <a:uLnTx/>
                <a:uFillTx/>
                <a:latin typeface="Arial" panose="020B0604020202020204" pitchFamily="34" charset="0"/>
                <a:ea typeface="ＭＳ Ｐゴシック" panose="020B0600070205080204" pitchFamily="34" charset="-128"/>
                <a:cs typeface="+mn-cs"/>
              </a:rPr>
              <a:t>© 2022 Axon Enterprise, Inc</a:t>
            </a:r>
          </a:p>
        </p:txBody>
      </p:sp>
      <p:sp>
        <p:nvSpPr>
          <p:cNvPr id="5" name="Content Placeholder 5">
            <a:extLst>
              <a:ext uri="{FF2B5EF4-FFF2-40B4-BE49-F238E27FC236}">
                <a16:creationId xmlns:a16="http://schemas.microsoft.com/office/drawing/2014/main" id="{DAFA9115-31E1-47EC-BA42-10100FD3E48A}"/>
              </a:ext>
            </a:extLst>
          </p:cNvPr>
          <p:cNvSpPr txBox="1">
            <a:spLocks/>
          </p:cNvSpPr>
          <p:nvPr/>
        </p:nvSpPr>
        <p:spPr>
          <a:xfrm>
            <a:off x="609600" y="1600201"/>
            <a:ext cx="6270171" cy="3135085"/>
          </a:xfrm>
          <a:prstGeom prst="rect">
            <a:avLst/>
          </a:prstGeom>
        </p:spPr>
        <p:txBody>
          <a:bodyPr/>
          <a:lstStyle>
            <a:lvl1pPr marL="341313" indent="-341313" algn="l" defTabSz="455613"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itchFamily="-109" charset="-128"/>
                <a:cs typeface="ＭＳ Ｐゴシック" pitchFamily="-109" charset="-128"/>
              </a:defRPr>
            </a:lvl1pPr>
            <a:lvl2pPr marL="741363" indent="-284163" algn="l" defTabSz="455613"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itchFamily="-109" charset="-128"/>
                <a:cs typeface="ＭＳ Ｐゴシック"/>
              </a:defRPr>
            </a:lvl2pPr>
            <a:lvl3pPr marL="1141413" indent="-227013" algn="l" defTabSz="455613"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9" charset="-128"/>
                <a:cs typeface="ＭＳ Ｐゴシック"/>
              </a:defRPr>
            </a:lvl3pPr>
            <a:lvl4pPr marL="1598613" indent="-227013" algn="l" defTabSz="455613"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9" charset="-128"/>
                <a:cs typeface="ＭＳ Ｐゴシック"/>
              </a:defRPr>
            </a:lvl4pPr>
            <a:lvl5pPr marL="2055813" indent="-227013" algn="l" defTabSz="455613"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9" charset="-128"/>
                <a:cs typeface="ＭＳ Ｐゴシック"/>
              </a:defRPr>
            </a:lvl5pPr>
            <a:lvl6pPr marL="2514310" indent="-228574" algn="l" defTabSz="457148" rtl="0" eaLnBrk="1" latinLnBrk="0" hangingPunct="1">
              <a:spcBef>
                <a:spcPct val="20000"/>
              </a:spcBef>
              <a:buFont typeface="Arial"/>
              <a:buChar char="•"/>
              <a:defRPr sz="2000" kern="1200">
                <a:solidFill>
                  <a:schemeClr val="tx1"/>
                </a:solidFill>
                <a:latin typeface="+mn-lt"/>
                <a:ea typeface="+mn-ea"/>
                <a:cs typeface="+mn-cs"/>
              </a:defRPr>
            </a:lvl6pPr>
            <a:lvl7pPr marL="2971458" indent="-228574" algn="l" defTabSz="457148" rtl="0" eaLnBrk="1" latinLnBrk="0" hangingPunct="1">
              <a:spcBef>
                <a:spcPct val="20000"/>
              </a:spcBef>
              <a:buFont typeface="Arial"/>
              <a:buChar char="•"/>
              <a:defRPr sz="2000" kern="1200">
                <a:solidFill>
                  <a:schemeClr val="tx1"/>
                </a:solidFill>
                <a:latin typeface="+mn-lt"/>
                <a:ea typeface="+mn-ea"/>
                <a:cs typeface="+mn-cs"/>
              </a:defRPr>
            </a:lvl7pPr>
            <a:lvl8pPr marL="3428606" indent="-228574" algn="l" defTabSz="457148" rtl="0" eaLnBrk="1" latinLnBrk="0" hangingPunct="1">
              <a:spcBef>
                <a:spcPct val="20000"/>
              </a:spcBef>
              <a:buFont typeface="Arial"/>
              <a:buChar char="•"/>
              <a:defRPr sz="2000" kern="1200">
                <a:solidFill>
                  <a:schemeClr val="tx1"/>
                </a:solidFill>
                <a:latin typeface="+mn-lt"/>
                <a:ea typeface="+mn-ea"/>
                <a:cs typeface="+mn-cs"/>
              </a:defRPr>
            </a:lvl8pPr>
            <a:lvl9pPr marL="3885754" indent="-228574" algn="l" defTabSz="457148"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en-US">
                <a:solidFill>
                  <a:schemeClr val="bg1"/>
                </a:solidFill>
                <a:latin typeface="Arial" panose="020B0604020202020204" pitchFamily="34" charset="0"/>
                <a:ea typeface="MS PGothic" panose="020B0600070205080204" pitchFamily="34" charset="-128"/>
                <a:cs typeface="Arial" panose="020B0604020202020204" pitchFamily="34" charset="0"/>
              </a:rPr>
              <a:t>Basic Drills</a:t>
            </a:r>
          </a:p>
          <a:p>
            <a:r>
              <a:rPr lang="en-US" altLang="en-US">
                <a:solidFill>
                  <a:schemeClr val="bg1"/>
                </a:solidFill>
                <a:latin typeface="Arial" panose="020B0604020202020204" pitchFamily="34" charset="0"/>
                <a:ea typeface="MS PGothic" panose="020B0600070205080204" pitchFamily="34" charset="-128"/>
                <a:cs typeface="Arial" panose="020B0604020202020204" pitchFamily="34" charset="0"/>
              </a:rPr>
              <a:t>Live Fire Drills</a:t>
            </a:r>
          </a:p>
          <a:p>
            <a:r>
              <a:rPr lang="en-US">
                <a:solidFill>
                  <a:schemeClr val="bg1"/>
                </a:solidFill>
                <a:latin typeface="Arial" panose="020B0604020202020204" pitchFamily="34" charset="0"/>
                <a:ea typeface="MS PGothic" panose="020B0600070205080204" pitchFamily="34" charset="-128"/>
                <a:cs typeface="Arial" panose="020B0604020202020204" pitchFamily="34" charset="0"/>
              </a:rPr>
              <a:t>Practical Exercises </a:t>
            </a:r>
          </a:p>
          <a:p>
            <a:r>
              <a:rPr lang="en-US">
                <a:solidFill>
                  <a:schemeClr val="bg1"/>
                </a:solidFill>
                <a:latin typeface="Arial" panose="020B0604020202020204" pitchFamily="34" charset="0"/>
                <a:ea typeface="MS PGothic" panose="020B0600070205080204" pitchFamily="34" charset="-128"/>
                <a:cs typeface="Arial" panose="020B0604020202020204" pitchFamily="34" charset="0"/>
              </a:rPr>
              <a:t>Conclusion</a:t>
            </a:r>
            <a:endParaRPr lang="en-US" dirty="0">
              <a:solidFill>
                <a:schemeClr val="bg1"/>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23398" y="1141708"/>
            <a:ext cx="7860602" cy="5615553"/>
          </a:xfrm>
        </p:spPr>
        <p:txBody>
          <a:bodyPr>
            <a:normAutofit fontScale="92500"/>
          </a:bodyPr>
          <a:lstStyle/>
          <a:p>
            <a:pPr>
              <a:lnSpc>
                <a:spcPct val="150000"/>
              </a:lnSpc>
            </a:pPr>
            <a:r>
              <a:rPr lang="en-US" sz="1500" u="sng" dirty="0"/>
              <a:t>Force on Force, Scenario Based Instructor Training Manual, </a:t>
            </a:r>
            <a:r>
              <a:rPr lang="en-US" sz="1500" dirty="0"/>
              <a:t>Northeast Wisconsin Technical College (2015)</a:t>
            </a:r>
          </a:p>
          <a:p>
            <a:pPr>
              <a:lnSpc>
                <a:spcPct val="150000"/>
              </a:lnSpc>
            </a:pPr>
            <a:r>
              <a:rPr lang="en-US" sz="1500" u="sng" dirty="0"/>
              <a:t>Active Shooter Threat Instructor Training Program, </a:t>
            </a:r>
            <a:r>
              <a:rPr lang="en-US" sz="1500" dirty="0"/>
              <a:t> Federal Law Enforcement Training Center/Department of Homeland Security (2012)</a:t>
            </a:r>
          </a:p>
          <a:p>
            <a:pPr>
              <a:lnSpc>
                <a:spcPct val="150000"/>
              </a:lnSpc>
            </a:pPr>
            <a:r>
              <a:rPr lang="en-US" sz="1500" u="sng" dirty="0"/>
              <a:t>TASER Instructor Certification Lesson Plan, Version 22, </a:t>
            </a:r>
            <a:r>
              <a:rPr lang="en-US" sz="1500" dirty="0"/>
              <a:t>TASER Training Academy/Axon Enterprise (2020)</a:t>
            </a:r>
          </a:p>
          <a:p>
            <a:pPr>
              <a:lnSpc>
                <a:spcPct val="150000"/>
              </a:lnSpc>
            </a:pPr>
            <a:r>
              <a:rPr lang="en-US" sz="1500" u="sng" dirty="0"/>
              <a:t>PPCT Defensive Tactics Instructor Trainer Manual, </a:t>
            </a:r>
            <a:r>
              <a:rPr lang="en-US" sz="1500" dirty="0"/>
              <a:t>PPCT Management Systems, (2005)</a:t>
            </a:r>
          </a:p>
          <a:p>
            <a:pPr>
              <a:lnSpc>
                <a:spcPct val="150000"/>
              </a:lnSpc>
            </a:pPr>
            <a:r>
              <a:rPr lang="en-US" sz="1500" u="sng" dirty="0"/>
              <a:t>Stress and Decision Making, </a:t>
            </a:r>
            <a:r>
              <a:rPr lang="en-US" sz="1500" dirty="0"/>
              <a:t>FLETC/Department of Homeland Security, (Norris &amp; </a:t>
            </a:r>
            <a:r>
              <a:rPr lang="en-US" sz="1500" dirty="0" err="1"/>
              <a:t>Wollert</a:t>
            </a:r>
            <a:r>
              <a:rPr lang="en-US" sz="1500" dirty="0"/>
              <a:t> 2011)</a:t>
            </a:r>
          </a:p>
          <a:p>
            <a:pPr>
              <a:lnSpc>
                <a:spcPct val="150000"/>
              </a:lnSpc>
            </a:pPr>
            <a:r>
              <a:rPr lang="en-US" sz="1500" u="sng" dirty="0"/>
              <a:t>Training at the Speed of Life</a:t>
            </a:r>
            <a:r>
              <a:rPr lang="en-US" sz="1500" dirty="0"/>
              <a:t>, Armiger Publications (Ken Murray, 2004)</a:t>
            </a:r>
          </a:p>
          <a:p>
            <a:pPr>
              <a:lnSpc>
                <a:spcPct val="150000"/>
              </a:lnSpc>
            </a:pPr>
            <a:r>
              <a:rPr lang="en-US" sz="1500" dirty="0"/>
              <a:t>“</a:t>
            </a:r>
            <a:r>
              <a:rPr lang="en-US" sz="1500" u="sng" dirty="0"/>
              <a:t>Emerging trends in police failure to train liability</a:t>
            </a:r>
            <a:r>
              <a:rPr lang="en-US" sz="1500" dirty="0"/>
              <a:t>”, Policing: An International Journal of Police Strategies &amp; Management, Vol. 23, Darrell L. Ross (2000)</a:t>
            </a:r>
          </a:p>
          <a:p>
            <a:pPr>
              <a:lnSpc>
                <a:spcPct val="150000"/>
              </a:lnSpc>
            </a:pPr>
            <a:r>
              <a:rPr lang="en-US" sz="1500" dirty="0"/>
              <a:t>“</a:t>
            </a:r>
            <a:r>
              <a:rPr lang="en-US" sz="1500" u="sng" dirty="0"/>
              <a:t>Trainers’ Technique Syndrome</a:t>
            </a:r>
            <a:r>
              <a:rPr lang="en-US" sz="1500" dirty="0"/>
              <a:t>”, The Police Chief, Franklin R. Graves Ph.D. (Nov 1991)</a:t>
            </a:r>
          </a:p>
          <a:p>
            <a:pPr marL="385763" indent="-385763">
              <a:lnSpc>
                <a:spcPct val="150000"/>
              </a:lnSpc>
              <a:buFont typeface="+mj-lt"/>
              <a:buAutoNum type="arabicPeriod"/>
            </a:pPr>
            <a:endParaRPr lang="en-US" sz="1800" dirty="0"/>
          </a:p>
          <a:p>
            <a:pPr marL="385763" indent="-385763">
              <a:lnSpc>
                <a:spcPct val="150000"/>
              </a:lnSpc>
              <a:buFont typeface="+mj-lt"/>
              <a:buAutoNum type="arabicPeriod"/>
            </a:pPr>
            <a:endParaRPr lang="en-US" sz="1800" dirty="0"/>
          </a:p>
          <a:p>
            <a:pPr marL="385763" indent="-385763">
              <a:lnSpc>
                <a:spcPct val="150000"/>
              </a:lnSpc>
              <a:buFont typeface="+mj-lt"/>
              <a:buAutoNum type="arabicPeriod"/>
            </a:pPr>
            <a:endParaRPr lang="en-US" sz="1800" dirty="0"/>
          </a:p>
          <a:p>
            <a:pPr marL="385763" indent="-385763">
              <a:lnSpc>
                <a:spcPct val="150000"/>
              </a:lnSpc>
              <a:buFont typeface="+mj-lt"/>
              <a:buAutoNum type="arabicPeriod"/>
            </a:pPr>
            <a:endParaRPr lang="en-US" sz="1800" dirty="0"/>
          </a:p>
          <a:p>
            <a:pPr marL="385763" indent="-385763">
              <a:lnSpc>
                <a:spcPct val="150000"/>
              </a:lnSpc>
              <a:buFont typeface="+mj-lt"/>
              <a:buAutoNum type="arabicPeriod"/>
            </a:pPr>
            <a:endParaRPr lang="en-US" sz="1800" dirty="0"/>
          </a:p>
          <a:p>
            <a:pPr marL="385763" indent="-385763">
              <a:lnSpc>
                <a:spcPct val="150000"/>
              </a:lnSpc>
              <a:buFont typeface="+mj-lt"/>
              <a:buAutoNum type="arabicPeriod"/>
            </a:pPr>
            <a:endParaRPr lang="en-US" dirty="0"/>
          </a:p>
          <a:p>
            <a:pPr marL="385763" indent="-385763">
              <a:lnSpc>
                <a:spcPct val="150000"/>
              </a:lnSpc>
              <a:buFont typeface="+mj-lt"/>
              <a:buAutoNum type="arabicPeriod"/>
            </a:pPr>
            <a:endParaRPr lang="en-US" dirty="0"/>
          </a:p>
          <a:p>
            <a:pPr marL="385763" indent="-385763">
              <a:lnSpc>
                <a:spcPct val="150000"/>
              </a:lnSpc>
              <a:buFont typeface="+mj-lt"/>
              <a:buAutoNum type="arabicPeriod"/>
            </a:pPr>
            <a:endParaRPr lang="en-US" u="sng" dirty="0"/>
          </a:p>
        </p:txBody>
      </p:sp>
      <p:sp>
        <p:nvSpPr>
          <p:cNvPr id="10" name="Title 1">
            <a:extLst>
              <a:ext uri="{FF2B5EF4-FFF2-40B4-BE49-F238E27FC236}">
                <a16:creationId xmlns:a16="http://schemas.microsoft.com/office/drawing/2014/main" id="{033696B5-A05C-486B-8291-CC3B594B95A3}"/>
              </a:ext>
            </a:extLst>
          </p:cNvPr>
          <p:cNvSpPr>
            <a:spLocks noGrp="1"/>
          </p:cNvSpPr>
          <p:nvPr>
            <p:ph type="title"/>
          </p:nvPr>
        </p:nvSpPr>
        <p:spPr>
          <a:xfrm>
            <a:off x="163077" y="1611439"/>
            <a:ext cx="3002154" cy="654028"/>
          </a:xfrm>
        </p:spPr>
        <p:txBody>
          <a:bodyPr>
            <a:noAutofit/>
          </a:bodyPr>
          <a:lstStyle/>
          <a:p>
            <a:pPr algn="l"/>
            <a:r>
              <a:rPr lang="en-US" sz="3600" b="1" dirty="0">
                <a:solidFill>
                  <a:schemeClr val="bg1"/>
                </a:solidFill>
              </a:rPr>
              <a:t>Suggested References</a:t>
            </a:r>
          </a:p>
        </p:txBody>
      </p:sp>
    </p:spTree>
    <p:extLst>
      <p:ext uri="{BB962C8B-B14F-4D97-AF65-F5344CB8AC3E}">
        <p14:creationId xmlns:p14="http://schemas.microsoft.com/office/powerpoint/2010/main" val="2238503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997" y="1600201"/>
            <a:ext cx="3063720" cy="1524739"/>
          </a:xfrm>
        </p:spPr>
        <p:txBody>
          <a:bodyPr>
            <a:noAutofit/>
          </a:bodyPr>
          <a:lstStyle/>
          <a:p>
            <a:pPr algn="l"/>
            <a:r>
              <a:rPr lang="en-US" b="1" dirty="0">
                <a:solidFill>
                  <a:schemeClr val="bg1"/>
                </a:solidFill>
              </a:rPr>
              <a:t>Expectations</a:t>
            </a:r>
          </a:p>
        </p:txBody>
      </p:sp>
      <p:sp>
        <p:nvSpPr>
          <p:cNvPr id="3" name="Content Placeholder 2"/>
          <p:cNvSpPr>
            <a:spLocks noGrp="1"/>
          </p:cNvSpPr>
          <p:nvPr>
            <p:ph idx="1"/>
          </p:nvPr>
        </p:nvSpPr>
        <p:spPr>
          <a:xfrm>
            <a:off x="3830095" y="518160"/>
            <a:ext cx="7768929" cy="6087299"/>
          </a:xfrm>
        </p:spPr>
        <p:txBody>
          <a:bodyPr>
            <a:normAutofit/>
          </a:bodyPr>
          <a:lstStyle/>
          <a:p>
            <a:pPr marL="0" indent="0">
              <a:buNone/>
              <a:defRPr/>
            </a:pPr>
            <a:r>
              <a:rPr lang="en-US" altLang="en-US" dirty="0">
                <a:solidFill>
                  <a:schemeClr val="tx1"/>
                </a:solidFill>
                <a:ea typeface="MS PGothic" panose="020B0600070205080204" pitchFamily="34" charset="-128"/>
              </a:rPr>
              <a:t>You must successfully complete the entire curriculum to be certified by Axon Training as a TASER Instructor</a:t>
            </a:r>
          </a:p>
          <a:p>
            <a:pPr lvl="1">
              <a:buFont typeface="Wingdings" panose="05000000000000000000" pitchFamily="2" charset="2"/>
              <a:buChar char="§"/>
            </a:pPr>
            <a:r>
              <a:rPr lang="en-US" altLang="en-US" dirty="0">
                <a:latin typeface="Arial" charset="0"/>
                <a:ea typeface="ＭＳ Ｐゴシック" charset="-128"/>
                <a:cs typeface="Arial" charset="0"/>
              </a:rPr>
              <a:t>Instructor certification is valid for two years from the date certified</a:t>
            </a:r>
          </a:p>
          <a:p>
            <a:pPr lvl="1">
              <a:buFont typeface="Wingdings" panose="05000000000000000000" pitchFamily="2" charset="2"/>
              <a:buChar char="§"/>
            </a:pPr>
            <a:r>
              <a:rPr lang="en-US" altLang="en-US" dirty="0">
                <a:latin typeface="Arial" charset="0"/>
                <a:ea typeface="ＭＳ Ｐゴシック" charset="-128"/>
                <a:cs typeface="Arial" charset="0"/>
              </a:rPr>
              <a:t>Operators must be recertified annually or more frequently as necessary to stay current with updated manufacturer warnings/training and court decisions</a:t>
            </a:r>
            <a:endParaRPr lang="en-US" dirty="0"/>
          </a:p>
          <a:p>
            <a:pPr marL="0" indent="0">
              <a:buNone/>
              <a:defRPr/>
            </a:pPr>
            <a:r>
              <a:rPr lang="en-US" altLang="en-US" dirty="0">
                <a:solidFill>
                  <a:schemeClr val="tx1"/>
                </a:solidFill>
                <a:ea typeface="MS PGothic" panose="020B0600070205080204" pitchFamily="34" charset="-128"/>
              </a:rPr>
              <a:t>Ask questions.  If we do not</a:t>
            </a:r>
            <a:r>
              <a:rPr lang="en-US" altLang="ja-JP" dirty="0">
                <a:solidFill>
                  <a:schemeClr val="tx1"/>
                </a:solidFill>
                <a:ea typeface="MS PGothic" panose="020B0600070205080204" pitchFamily="34" charset="-128"/>
              </a:rPr>
              <a:t> know the answer, we will find it for you.</a:t>
            </a:r>
            <a:r>
              <a:rPr lang="en-US" altLang="ja-JP" dirty="0">
                <a:ea typeface="MS PGothic" panose="020B0600070205080204" pitchFamily="34" charset="-128"/>
              </a:rPr>
              <a:t>		</a:t>
            </a:r>
            <a:endParaRPr lang="en-US" dirty="0"/>
          </a:p>
        </p:txBody>
      </p:sp>
    </p:spTree>
    <p:extLst>
      <p:ext uri="{BB962C8B-B14F-4D97-AF65-F5344CB8AC3E}">
        <p14:creationId xmlns:p14="http://schemas.microsoft.com/office/powerpoint/2010/main" val="3791937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b="1">
                <a:solidFill>
                  <a:schemeClr val="bg1"/>
                </a:solidFill>
              </a:rPr>
              <a:t>Certification Requirements</a:t>
            </a:r>
            <a:endParaRPr lang="en-US" b="1" dirty="0">
              <a:solidFill>
                <a:schemeClr val="bg1"/>
              </a:solidFill>
            </a:endParaRPr>
          </a:p>
        </p:txBody>
      </p:sp>
      <p:sp>
        <p:nvSpPr>
          <p:cNvPr id="3" name="Content Placeholder 2"/>
          <p:cNvSpPr>
            <a:spLocks noGrp="1"/>
          </p:cNvSpPr>
          <p:nvPr>
            <p:ph idx="1"/>
          </p:nvPr>
        </p:nvSpPr>
        <p:spPr/>
        <p:txBody>
          <a:bodyPr>
            <a:normAutofit/>
          </a:bodyPr>
          <a:lstStyle/>
          <a:p>
            <a:pPr marL="0" indent="0">
              <a:buNone/>
              <a:defRPr/>
            </a:pPr>
            <a:r>
              <a:rPr lang="en-US" altLang="ja-JP" dirty="0">
                <a:ea typeface="MS PGothic" panose="020B0600070205080204" pitchFamily="34" charset="-128"/>
              </a:rPr>
              <a:t>	</a:t>
            </a:r>
            <a:endParaRPr lang="en-US" dirty="0"/>
          </a:p>
        </p:txBody>
      </p:sp>
      <p:sp>
        <p:nvSpPr>
          <p:cNvPr id="47" name="Content Placeholder 46">
            <a:extLst>
              <a:ext uri="{FF2B5EF4-FFF2-40B4-BE49-F238E27FC236}">
                <a16:creationId xmlns:a16="http://schemas.microsoft.com/office/drawing/2014/main" id="{C4395C35-2991-4EBF-9D02-E0F1191E0BC4}"/>
              </a:ext>
            </a:extLst>
          </p:cNvPr>
          <p:cNvSpPr>
            <a:spLocks noGrp="1"/>
          </p:cNvSpPr>
          <p:nvPr>
            <p:ph sz="quarter" idx="13"/>
          </p:nvPr>
        </p:nvSpPr>
        <p:spPr/>
        <p:txBody>
          <a:bodyPr/>
          <a:lstStyle/>
          <a:p>
            <a:pPr marL="0" indent="0">
              <a:buNone/>
            </a:pPr>
            <a:r>
              <a:rPr lang="en-US" dirty="0"/>
              <a:t>Certification Requirements</a:t>
            </a:r>
          </a:p>
        </p:txBody>
      </p:sp>
      <p:grpSp>
        <p:nvGrpSpPr>
          <p:cNvPr id="48" name="Group 47">
            <a:extLst>
              <a:ext uri="{FF2B5EF4-FFF2-40B4-BE49-F238E27FC236}">
                <a16:creationId xmlns:a16="http://schemas.microsoft.com/office/drawing/2014/main" id="{B9D55A14-BB33-4DEC-BEEB-FD9D7FA6B962}"/>
              </a:ext>
            </a:extLst>
          </p:cNvPr>
          <p:cNvGrpSpPr/>
          <p:nvPr/>
        </p:nvGrpSpPr>
        <p:grpSpPr>
          <a:xfrm>
            <a:off x="3928731" y="725592"/>
            <a:ext cx="8013750" cy="1199884"/>
            <a:chOff x="-1575875" y="938540"/>
            <a:chExt cx="5071236" cy="1199884"/>
          </a:xfrm>
        </p:grpSpPr>
        <p:sp>
          <p:nvSpPr>
            <p:cNvPr id="49" name="Rectangle 48">
              <a:extLst>
                <a:ext uri="{FF2B5EF4-FFF2-40B4-BE49-F238E27FC236}">
                  <a16:creationId xmlns:a16="http://schemas.microsoft.com/office/drawing/2014/main" id="{4D786AC0-C6AB-49E7-BF1A-CC96382FABCB}"/>
                </a:ext>
              </a:extLst>
            </p:cNvPr>
            <p:cNvSpPr/>
            <p:nvPr/>
          </p:nvSpPr>
          <p:spPr>
            <a:xfrm>
              <a:off x="393" y="1623473"/>
              <a:ext cx="3138750" cy="51495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0" name="TextBox 49">
              <a:extLst>
                <a:ext uri="{FF2B5EF4-FFF2-40B4-BE49-F238E27FC236}">
                  <a16:creationId xmlns:a16="http://schemas.microsoft.com/office/drawing/2014/main" id="{1757EA6A-F62A-4322-9649-DC0F1AD8EADA}"/>
                </a:ext>
              </a:extLst>
            </p:cNvPr>
            <p:cNvSpPr txBox="1"/>
            <p:nvPr/>
          </p:nvSpPr>
          <p:spPr>
            <a:xfrm>
              <a:off x="-1575875" y="938540"/>
              <a:ext cx="5071236" cy="51495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2800" kern="1200" dirty="0">
                  <a:latin typeface="Arial Black" panose="020B0A04020102020204" pitchFamily="34" charset="0"/>
                </a:rPr>
                <a:t>Initial </a:t>
              </a:r>
              <a:r>
                <a:rPr lang="en-US" sz="2800" dirty="0">
                  <a:latin typeface="Arial Black" panose="020B0A04020102020204" pitchFamily="34" charset="0"/>
                </a:rPr>
                <a:t>Operator </a:t>
              </a:r>
              <a:r>
                <a:rPr lang="en-US" sz="2800" kern="1200" dirty="0">
                  <a:latin typeface="Arial Black" panose="020B0A04020102020204" pitchFamily="34" charset="0"/>
                </a:rPr>
                <a:t>Course </a:t>
              </a:r>
            </a:p>
            <a:p>
              <a:pPr marL="0" lvl="0" indent="0" algn="l" defTabSz="622300">
                <a:lnSpc>
                  <a:spcPct val="100000"/>
                </a:lnSpc>
                <a:spcBef>
                  <a:spcPct val="0"/>
                </a:spcBef>
                <a:spcAft>
                  <a:spcPct val="35000"/>
                </a:spcAft>
                <a:buNone/>
                <a:defRPr b="1"/>
              </a:pPr>
              <a:r>
                <a:rPr lang="en-US" sz="2800" kern="1200" dirty="0">
                  <a:latin typeface="Arial Black" panose="020B0A04020102020204" pitchFamily="34" charset="0"/>
                </a:rPr>
                <a:t>(minimum 6 hours)</a:t>
              </a:r>
            </a:p>
          </p:txBody>
        </p:sp>
      </p:grpSp>
      <p:grpSp>
        <p:nvGrpSpPr>
          <p:cNvPr id="51" name="Group 50">
            <a:extLst>
              <a:ext uri="{FF2B5EF4-FFF2-40B4-BE49-F238E27FC236}">
                <a16:creationId xmlns:a16="http://schemas.microsoft.com/office/drawing/2014/main" id="{4C421E93-C9B2-4222-8EA0-2742A4E3E891}"/>
              </a:ext>
            </a:extLst>
          </p:cNvPr>
          <p:cNvGrpSpPr/>
          <p:nvPr/>
        </p:nvGrpSpPr>
        <p:grpSpPr>
          <a:xfrm>
            <a:off x="3928731" y="2131175"/>
            <a:ext cx="8115088" cy="4117875"/>
            <a:chOff x="-3027537" y="2037224"/>
            <a:chExt cx="7599699" cy="2318652"/>
          </a:xfrm>
        </p:grpSpPr>
        <p:sp>
          <p:nvSpPr>
            <p:cNvPr id="52" name="Rectangle 51">
              <a:extLst>
                <a:ext uri="{FF2B5EF4-FFF2-40B4-BE49-F238E27FC236}">
                  <a16:creationId xmlns:a16="http://schemas.microsoft.com/office/drawing/2014/main" id="{93A21F38-FD07-4C2F-B44A-CDEB0AFBB601}"/>
                </a:ext>
              </a:extLst>
            </p:cNvPr>
            <p:cNvSpPr/>
            <p:nvPr/>
          </p:nvSpPr>
          <p:spPr>
            <a:xfrm>
              <a:off x="393" y="2210667"/>
              <a:ext cx="3138750" cy="177108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3" name="TextBox 52">
              <a:extLst>
                <a:ext uri="{FF2B5EF4-FFF2-40B4-BE49-F238E27FC236}">
                  <a16:creationId xmlns:a16="http://schemas.microsoft.com/office/drawing/2014/main" id="{94D91DA3-9FC0-4D57-BD33-0C23936E83C9}"/>
                </a:ext>
              </a:extLst>
            </p:cNvPr>
            <p:cNvSpPr txBox="1"/>
            <p:nvPr/>
          </p:nvSpPr>
          <p:spPr>
            <a:xfrm>
              <a:off x="-3027537" y="2037224"/>
              <a:ext cx="7599699" cy="231865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711200">
                <a:lnSpc>
                  <a:spcPct val="100000"/>
                </a:lnSpc>
                <a:spcBef>
                  <a:spcPct val="0"/>
                </a:spcBef>
                <a:spcAft>
                  <a:spcPct val="35000"/>
                </a:spcAft>
                <a:buNone/>
              </a:pPr>
              <a:r>
                <a:rPr lang="en-US" sz="2800" kern="1200" dirty="0">
                  <a:latin typeface="Arial" panose="020B0604020202020204" pitchFamily="34" charset="0"/>
                  <a:cs typeface="Arial" panose="020B0604020202020204" pitchFamily="34" charset="0"/>
                </a:rPr>
                <a:t>Complete initial TASER Operator Course Presentation</a:t>
              </a:r>
            </a:p>
            <a:p>
              <a:pPr marL="0" lvl="0" indent="0" algn="l" defTabSz="711200">
                <a:lnSpc>
                  <a:spcPct val="100000"/>
                </a:lnSpc>
                <a:spcBef>
                  <a:spcPct val="0"/>
                </a:spcBef>
                <a:spcAft>
                  <a:spcPct val="35000"/>
                </a:spcAft>
                <a:buNone/>
              </a:pPr>
              <a:r>
                <a:rPr lang="en-US" sz="2800" kern="1200" dirty="0">
                  <a:latin typeface="Arial" panose="020B0604020202020204" pitchFamily="34" charset="0"/>
                  <a:cs typeface="Arial" panose="020B0604020202020204" pitchFamily="34" charset="0"/>
                </a:rPr>
                <a:t>Pass all requirements listed on Operator Certification Form</a:t>
              </a:r>
            </a:p>
            <a:p>
              <a:pPr marL="1028700" lvl="1" indent="-457200" algn="l" defTabSz="711200">
                <a:lnSpc>
                  <a:spcPct val="90000"/>
                </a:lnSpc>
                <a:spcBef>
                  <a:spcPct val="0"/>
                </a:spcBef>
                <a:spcAft>
                  <a:spcPct val="15000"/>
                </a:spcAft>
                <a:buClr>
                  <a:srgbClr val="FFD700"/>
                </a:buClr>
                <a:buSzPct val="140000"/>
                <a:buFont typeface="Wingdings" panose="05000000000000000000" pitchFamily="2" charset="2"/>
                <a:buChar char="§"/>
              </a:pPr>
              <a:r>
                <a:rPr lang="en-US" sz="2400" kern="1200" dirty="0">
                  <a:latin typeface="Arial" panose="020B0604020202020204" pitchFamily="34" charset="0"/>
                  <a:cs typeface="Arial" panose="020B0604020202020204" pitchFamily="34" charset="0"/>
                </a:rPr>
                <a:t>Part 1 and 2 of the examination</a:t>
              </a:r>
            </a:p>
            <a:p>
              <a:pPr marL="1028700" lvl="1" indent="-457200" algn="l" defTabSz="711200">
                <a:lnSpc>
                  <a:spcPct val="90000"/>
                </a:lnSpc>
                <a:spcBef>
                  <a:spcPct val="0"/>
                </a:spcBef>
                <a:spcAft>
                  <a:spcPct val="15000"/>
                </a:spcAft>
                <a:buClr>
                  <a:srgbClr val="FFD700"/>
                </a:buClr>
                <a:buSzPct val="140000"/>
                <a:buFont typeface="Wingdings" panose="05000000000000000000" pitchFamily="2" charset="2"/>
                <a:buChar char="§"/>
              </a:pPr>
              <a:r>
                <a:rPr lang="en-US" sz="2400" kern="1200" dirty="0">
                  <a:latin typeface="Arial" panose="020B0604020202020204" pitchFamily="34" charset="0"/>
                  <a:cs typeface="Arial" panose="020B0604020202020204" pitchFamily="34" charset="0"/>
                </a:rPr>
                <a:t>Practical exercises listed on New Operator Certification Form</a:t>
              </a:r>
            </a:p>
          </p:txBody>
        </p:sp>
      </p:grpSp>
    </p:spTree>
    <p:extLst>
      <p:ext uri="{BB962C8B-B14F-4D97-AF65-F5344CB8AC3E}">
        <p14:creationId xmlns:p14="http://schemas.microsoft.com/office/powerpoint/2010/main" val="2551237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b="1">
                <a:solidFill>
                  <a:schemeClr val="bg1"/>
                </a:solidFill>
              </a:rPr>
              <a:t>Certification Requirements</a:t>
            </a:r>
            <a:endParaRPr lang="en-US" b="1" dirty="0">
              <a:solidFill>
                <a:schemeClr val="bg1"/>
              </a:solidFill>
            </a:endParaRPr>
          </a:p>
        </p:txBody>
      </p:sp>
      <p:sp>
        <p:nvSpPr>
          <p:cNvPr id="3" name="Content Placeholder 2"/>
          <p:cNvSpPr>
            <a:spLocks noGrp="1"/>
          </p:cNvSpPr>
          <p:nvPr>
            <p:ph idx="1"/>
          </p:nvPr>
        </p:nvSpPr>
        <p:spPr/>
        <p:txBody>
          <a:bodyPr>
            <a:normAutofit/>
          </a:bodyPr>
          <a:lstStyle/>
          <a:p>
            <a:pPr marL="0" indent="0">
              <a:buNone/>
              <a:defRPr/>
            </a:pPr>
            <a:r>
              <a:rPr lang="en-US" altLang="ja-JP" dirty="0">
                <a:ea typeface="MS PGothic" panose="020B0600070205080204" pitchFamily="34" charset="-128"/>
              </a:rPr>
              <a:t>	</a:t>
            </a:r>
            <a:endParaRPr lang="en-US" dirty="0"/>
          </a:p>
        </p:txBody>
      </p:sp>
      <p:sp>
        <p:nvSpPr>
          <p:cNvPr id="47" name="Content Placeholder 46">
            <a:extLst>
              <a:ext uri="{FF2B5EF4-FFF2-40B4-BE49-F238E27FC236}">
                <a16:creationId xmlns:a16="http://schemas.microsoft.com/office/drawing/2014/main" id="{C4395C35-2991-4EBF-9D02-E0F1191E0BC4}"/>
              </a:ext>
            </a:extLst>
          </p:cNvPr>
          <p:cNvSpPr>
            <a:spLocks noGrp="1"/>
          </p:cNvSpPr>
          <p:nvPr>
            <p:ph sz="quarter" idx="13"/>
          </p:nvPr>
        </p:nvSpPr>
        <p:spPr/>
        <p:txBody>
          <a:bodyPr/>
          <a:lstStyle/>
          <a:p>
            <a:pPr marL="0" indent="0">
              <a:buNone/>
            </a:pPr>
            <a:r>
              <a:rPr lang="en-US" dirty="0"/>
              <a:t>Certification Requirements</a:t>
            </a:r>
          </a:p>
        </p:txBody>
      </p:sp>
      <p:grpSp>
        <p:nvGrpSpPr>
          <p:cNvPr id="48" name="Group 47">
            <a:extLst>
              <a:ext uri="{FF2B5EF4-FFF2-40B4-BE49-F238E27FC236}">
                <a16:creationId xmlns:a16="http://schemas.microsoft.com/office/drawing/2014/main" id="{B9D55A14-BB33-4DEC-BEEB-FD9D7FA6B962}"/>
              </a:ext>
            </a:extLst>
          </p:cNvPr>
          <p:cNvGrpSpPr/>
          <p:nvPr/>
        </p:nvGrpSpPr>
        <p:grpSpPr>
          <a:xfrm>
            <a:off x="3951527" y="738778"/>
            <a:ext cx="5340479" cy="936701"/>
            <a:chOff x="-342854" y="1201723"/>
            <a:chExt cx="5340479" cy="936701"/>
          </a:xfrm>
        </p:grpSpPr>
        <p:sp>
          <p:nvSpPr>
            <p:cNvPr id="49" name="Rectangle 48">
              <a:extLst>
                <a:ext uri="{FF2B5EF4-FFF2-40B4-BE49-F238E27FC236}">
                  <a16:creationId xmlns:a16="http://schemas.microsoft.com/office/drawing/2014/main" id="{4D786AC0-C6AB-49E7-BF1A-CC96382FABCB}"/>
                </a:ext>
              </a:extLst>
            </p:cNvPr>
            <p:cNvSpPr/>
            <p:nvPr/>
          </p:nvSpPr>
          <p:spPr>
            <a:xfrm>
              <a:off x="393" y="1623473"/>
              <a:ext cx="3138750" cy="51495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0" name="TextBox 49">
              <a:extLst>
                <a:ext uri="{FF2B5EF4-FFF2-40B4-BE49-F238E27FC236}">
                  <a16:creationId xmlns:a16="http://schemas.microsoft.com/office/drawing/2014/main" id="{1757EA6A-F62A-4322-9649-DC0F1AD8EADA}"/>
                </a:ext>
              </a:extLst>
            </p:cNvPr>
            <p:cNvSpPr txBox="1"/>
            <p:nvPr/>
          </p:nvSpPr>
          <p:spPr>
            <a:xfrm>
              <a:off x="-342854" y="1201723"/>
              <a:ext cx="5340479" cy="51495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2800" kern="1200" dirty="0">
                  <a:latin typeface="Arial Black" panose="020B0A04020102020204" pitchFamily="34" charset="0"/>
                </a:rPr>
                <a:t>Re-certification Course</a:t>
              </a:r>
            </a:p>
          </p:txBody>
        </p:sp>
      </p:grpSp>
      <p:grpSp>
        <p:nvGrpSpPr>
          <p:cNvPr id="51" name="Group 50">
            <a:extLst>
              <a:ext uri="{FF2B5EF4-FFF2-40B4-BE49-F238E27FC236}">
                <a16:creationId xmlns:a16="http://schemas.microsoft.com/office/drawing/2014/main" id="{4C421E93-C9B2-4222-8EA0-2742A4E3E891}"/>
              </a:ext>
            </a:extLst>
          </p:cNvPr>
          <p:cNvGrpSpPr/>
          <p:nvPr/>
        </p:nvGrpSpPr>
        <p:grpSpPr>
          <a:xfrm>
            <a:off x="3951527" y="1784633"/>
            <a:ext cx="7630873" cy="2447523"/>
            <a:chOff x="-2881716" y="2037224"/>
            <a:chExt cx="7630873" cy="1944526"/>
          </a:xfrm>
        </p:grpSpPr>
        <p:sp>
          <p:nvSpPr>
            <p:cNvPr id="52" name="Rectangle 51">
              <a:extLst>
                <a:ext uri="{FF2B5EF4-FFF2-40B4-BE49-F238E27FC236}">
                  <a16:creationId xmlns:a16="http://schemas.microsoft.com/office/drawing/2014/main" id="{93A21F38-FD07-4C2F-B44A-CDEB0AFBB601}"/>
                </a:ext>
              </a:extLst>
            </p:cNvPr>
            <p:cNvSpPr/>
            <p:nvPr/>
          </p:nvSpPr>
          <p:spPr>
            <a:xfrm>
              <a:off x="393" y="2210667"/>
              <a:ext cx="3138750" cy="177108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3" name="TextBox 52">
              <a:extLst>
                <a:ext uri="{FF2B5EF4-FFF2-40B4-BE49-F238E27FC236}">
                  <a16:creationId xmlns:a16="http://schemas.microsoft.com/office/drawing/2014/main" id="{94D91DA3-9FC0-4D57-BD33-0C23936E83C9}"/>
                </a:ext>
              </a:extLst>
            </p:cNvPr>
            <p:cNvSpPr txBox="1"/>
            <p:nvPr/>
          </p:nvSpPr>
          <p:spPr>
            <a:xfrm>
              <a:off x="-2881716" y="2037224"/>
              <a:ext cx="7630873" cy="177108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711200">
                <a:lnSpc>
                  <a:spcPct val="100000"/>
                </a:lnSpc>
                <a:spcBef>
                  <a:spcPct val="0"/>
                </a:spcBef>
                <a:spcAft>
                  <a:spcPct val="35000"/>
                </a:spcAft>
                <a:buNone/>
              </a:pPr>
              <a:r>
                <a:rPr lang="en-US" sz="2800" kern="1200" dirty="0">
                  <a:latin typeface="Arial" panose="020B0604020202020204" pitchFamily="34" charset="0"/>
                  <a:cs typeface="Arial" panose="020B0604020202020204" pitchFamily="34" charset="0"/>
                </a:rPr>
                <a:t>Complete Annual Re-Certification Presentation (no time limit)</a:t>
              </a:r>
            </a:p>
            <a:p>
              <a:pPr marL="687388" lvl="1" indent="-227013" algn="l" defTabSz="711200">
                <a:lnSpc>
                  <a:spcPct val="90000"/>
                </a:lnSpc>
                <a:spcBef>
                  <a:spcPct val="0"/>
                </a:spcBef>
                <a:spcAft>
                  <a:spcPct val="15000"/>
                </a:spcAft>
                <a:buClr>
                  <a:srgbClr val="FFD700"/>
                </a:buClr>
                <a:buSzPct val="140000"/>
                <a:buFont typeface="Wingdings" panose="05000000000000000000" pitchFamily="2" charset="2"/>
                <a:buChar char="§"/>
              </a:pPr>
              <a:r>
                <a:rPr lang="en-US" sz="2400" kern="1200" dirty="0">
                  <a:latin typeface="Arial" panose="020B0604020202020204" pitchFamily="34" charset="0"/>
                  <a:cs typeface="Arial" panose="020B0604020202020204" pitchFamily="34" charset="0"/>
                </a:rPr>
                <a:t>Practical exercises listed on Annual Re-</a:t>
              </a:r>
              <a:r>
                <a:rPr lang="en-US" sz="2400" dirty="0">
                  <a:latin typeface="Arial" panose="020B0604020202020204" pitchFamily="34" charset="0"/>
                  <a:cs typeface="Arial" panose="020B0604020202020204" pitchFamily="34" charset="0"/>
                </a:rPr>
                <a:t>Certification </a:t>
              </a:r>
              <a:r>
                <a:rPr lang="en-US" sz="2400" kern="1200" dirty="0">
                  <a:latin typeface="Arial" panose="020B0604020202020204" pitchFamily="34" charset="0"/>
                  <a:cs typeface="Arial" panose="020B0604020202020204" pitchFamily="34" charset="0"/>
                </a:rPr>
                <a:t>Form</a:t>
              </a:r>
            </a:p>
            <a:p>
              <a:pPr marL="687388" lvl="1" indent="-227013" algn="l" defTabSz="711200">
                <a:lnSpc>
                  <a:spcPct val="90000"/>
                </a:lnSpc>
                <a:spcBef>
                  <a:spcPct val="0"/>
                </a:spcBef>
                <a:spcAft>
                  <a:spcPct val="15000"/>
                </a:spcAft>
                <a:buClr>
                  <a:srgbClr val="FFD700"/>
                </a:buClr>
                <a:buSzPct val="140000"/>
                <a:buFont typeface="Wingdings" panose="05000000000000000000" pitchFamily="2" charset="2"/>
                <a:buChar char="§"/>
              </a:pPr>
              <a:r>
                <a:rPr lang="en-US" sz="2400" dirty="0">
                  <a:latin typeface="Arial" panose="020B0604020202020204" pitchFamily="34" charset="0"/>
                  <a:cs typeface="Arial" panose="020B0604020202020204" pitchFamily="34" charset="0"/>
                </a:rPr>
                <a:t>No written exam required</a:t>
              </a:r>
              <a:endParaRPr lang="en-US" sz="2400" kern="12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611600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b="1">
                <a:solidFill>
                  <a:schemeClr val="bg1"/>
                </a:solidFill>
              </a:rPr>
              <a:t>Certification Requirements</a:t>
            </a:r>
            <a:endParaRPr lang="en-US" b="1" dirty="0">
              <a:solidFill>
                <a:schemeClr val="bg1"/>
              </a:solidFill>
            </a:endParaRPr>
          </a:p>
        </p:txBody>
      </p:sp>
      <p:sp>
        <p:nvSpPr>
          <p:cNvPr id="47" name="Content Placeholder 46">
            <a:extLst>
              <a:ext uri="{FF2B5EF4-FFF2-40B4-BE49-F238E27FC236}">
                <a16:creationId xmlns:a16="http://schemas.microsoft.com/office/drawing/2014/main" id="{C4395C35-2991-4EBF-9D02-E0F1191E0BC4}"/>
              </a:ext>
            </a:extLst>
          </p:cNvPr>
          <p:cNvSpPr>
            <a:spLocks noGrp="1"/>
          </p:cNvSpPr>
          <p:nvPr>
            <p:ph sz="quarter" idx="13"/>
          </p:nvPr>
        </p:nvSpPr>
        <p:spPr/>
        <p:txBody>
          <a:bodyPr/>
          <a:lstStyle/>
          <a:p>
            <a:pPr marL="0" indent="0">
              <a:buNone/>
            </a:pPr>
            <a:r>
              <a:rPr lang="en-US" dirty="0"/>
              <a:t>Certification Requirements</a:t>
            </a:r>
          </a:p>
        </p:txBody>
      </p:sp>
      <p:grpSp>
        <p:nvGrpSpPr>
          <p:cNvPr id="48" name="Group 47">
            <a:extLst>
              <a:ext uri="{FF2B5EF4-FFF2-40B4-BE49-F238E27FC236}">
                <a16:creationId xmlns:a16="http://schemas.microsoft.com/office/drawing/2014/main" id="{B9D55A14-BB33-4DEC-BEEB-FD9D7FA6B962}"/>
              </a:ext>
            </a:extLst>
          </p:cNvPr>
          <p:cNvGrpSpPr/>
          <p:nvPr/>
        </p:nvGrpSpPr>
        <p:grpSpPr>
          <a:xfrm>
            <a:off x="3862858" y="714611"/>
            <a:ext cx="4934079" cy="740060"/>
            <a:chOff x="-342855" y="1159562"/>
            <a:chExt cx="4934079" cy="978862"/>
          </a:xfrm>
        </p:grpSpPr>
        <p:sp>
          <p:nvSpPr>
            <p:cNvPr id="49" name="Rectangle 48">
              <a:extLst>
                <a:ext uri="{FF2B5EF4-FFF2-40B4-BE49-F238E27FC236}">
                  <a16:creationId xmlns:a16="http://schemas.microsoft.com/office/drawing/2014/main" id="{4D786AC0-C6AB-49E7-BF1A-CC96382FABCB}"/>
                </a:ext>
              </a:extLst>
            </p:cNvPr>
            <p:cNvSpPr/>
            <p:nvPr/>
          </p:nvSpPr>
          <p:spPr>
            <a:xfrm>
              <a:off x="393" y="1623473"/>
              <a:ext cx="3138750" cy="51495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0" name="TextBox 49">
              <a:extLst>
                <a:ext uri="{FF2B5EF4-FFF2-40B4-BE49-F238E27FC236}">
                  <a16:creationId xmlns:a16="http://schemas.microsoft.com/office/drawing/2014/main" id="{1757EA6A-F62A-4322-9649-DC0F1AD8EADA}"/>
                </a:ext>
              </a:extLst>
            </p:cNvPr>
            <p:cNvSpPr txBox="1"/>
            <p:nvPr/>
          </p:nvSpPr>
          <p:spPr>
            <a:xfrm>
              <a:off x="-342855" y="1159562"/>
              <a:ext cx="4934079" cy="51495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2800" kern="1200" dirty="0">
                  <a:latin typeface="Arial Black" panose="020B0A04020102020204" pitchFamily="34" charset="0"/>
                </a:rPr>
                <a:t>Transition Course</a:t>
              </a:r>
            </a:p>
          </p:txBody>
        </p:sp>
      </p:grpSp>
      <p:grpSp>
        <p:nvGrpSpPr>
          <p:cNvPr id="51" name="Group 50">
            <a:extLst>
              <a:ext uri="{FF2B5EF4-FFF2-40B4-BE49-F238E27FC236}">
                <a16:creationId xmlns:a16="http://schemas.microsoft.com/office/drawing/2014/main" id="{4C421E93-C9B2-4222-8EA0-2742A4E3E891}"/>
              </a:ext>
            </a:extLst>
          </p:cNvPr>
          <p:cNvGrpSpPr/>
          <p:nvPr/>
        </p:nvGrpSpPr>
        <p:grpSpPr>
          <a:xfrm>
            <a:off x="3862858" y="1643063"/>
            <a:ext cx="7786044" cy="2918425"/>
            <a:chOff x="-3124261" y="1708277"/>
            <a:chExt cx="7786044" cy="2318652"/>
          </a:xfrm>
        </p:grpSpPr>
        <p:sp>
          <p:nvSpPr>
            <p:cNvPr id="52" name="Rectangle 51">
              <a:extLst>
                <a:ext uri="{FF2B5EF4-FFF2-40B4-BE49-F238E27FC236}">
                  <a16:creationId xmlns:a16="http://schemas.microsoft.com/office/drawing/2014/main" id="{93A21F38-FD07-4C2F-B44A-CDEB0AFBB601}"/>
                </a:ext>
              </a:extLst>
            </p:cNvPr>
            <p:cNvSpPr/>
            <p:nvPr/>
          </p:nvSpPr>
          <p:spPr>
            <a:xfrm>
              <a:off x="393" y="2210667"/>
              <a:ext cx="3138750" cy="177108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3" name="TextBox 52">
              <a:extLst>
                <a:ext uri="{FF2B5EF4-FFF2-40B4-BE49-F238E27FC236}">
                  <a16:creationId xmlns:a16="http://schemas.microsoft.com/office/drawing/2014/main" id="{94D91DA3-9FC0-4D57-BD33-0C23936E83C9}"/>
                </a:ext>
              </a:extLst>
            </p:cNvPr>
            <p:cNvSpPr txBox="1"/>
            <p:nvPr/>
          </p:nvSpPr>
          <p:spPr>
            <a:xfrm>
              <a:off x="-3124261" y="1708277"/>
              <a:ext cx="7786044" cy="231865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711200">
                <a:lnSpc>
                  <a:spcPct val="100000"/>
                </a:lnSpc>
                <a:spcBef>
                  <a:spcPct val="0"/>
                </a:spcBef>
                <a:spcAft>
                  <a:spcPct val="35000"/>
                </a:spcAft>
                <a:buNone/>
              </a:pPr>
              <a:r>
                <a:rPr lang="en-US" sz="2800" kern="1200" dirty="0">
                  <a:latin typeface="Arial" panose="020B0604020202020204" pitchFamily="34" charset="0"/>
                  <a:cs typeface="Arial" panose="020B0604020202020204" pitchFamily="34" charset="0"/>
                </a:rPr>
                <a:t>Complete the Transition Course Presentation (no time limit)</a:t>
              </a:r>
            </a:p>
            <a:p>
              <a:pPr marL="0" lvl="0" indent="0" algn="l" defTabSz="711200">
                <a:lnSpc>
                  <a:spcPct val="100000"/>
                </a:lnSpc>
                <a:spcBef>
                  <a:spcPct val="0"/>
                </a:spcBef>
                <a:spcAft>
                  <a:spcPct val="35000"/>
                </a:spcAft>
                <a:buNone/>
              </a:pPr>
              <a:r>
                <a:rPr lang="en-US" sz="2800" dirty="0">
                  <a:latin typeface="Arial" panose="020B0604020202020204" pitchFamily="34" charset="0"/>
                  <a:cs typeface="Arial" panose="020B0604020202020204" pitchFamily="34" charset="0"/>
                </a:rPr>
                <a:t>Does not fulfill annual re-certification requirements</a:t>
              </a:r>
              <a:endParaRPr lang="en-US" sz="2800" kern="1200" dirty="0">
                <a:latin typeface="Arial" panose="020B0604020202020204" pitchFamily="34" charset="0"/>
                <a:cs typeface="Arial" panose="020B0604020202020204" pitchFamily="34" charset="0"/>
              </a:endParaRPr>
            </a:p>
            <a:p>
              <a:pPr marL="687388" lvl="1" indent="-344488" algn="l" defTabSz="711200">
                <a:lnSpc>
                  <a:spcPct val="90000"/>
                </a:lnSpc>
                <a:spcBef>
                  <a:spcPct val="0"/>
                </a:spcBef>
                <a:spcAft>
                  <a:spcPct val="15000"/>
                </a:spcAft>
                <a:buClr>
                  <a:srgbClr val="FFD700"/>
                </a:buClr>
                <a:buSzPct val="140000"/>
                <a:buFont typeface="Wingdings" panose="05000000000000000000" pitchFamily="2" charset="2"/>
                <a:buChar char="§"/>
              </a:pPr>
              <a:r>
                <a:rPr lang="en-US" sz="2400" kern="1200" dirty="0">
                  <a:latin typeface="Arial" panose="020B0604020202020204" pitchFamily="34" charset="0"/>
                  <a:cs typeface="Arial" panose="020B0604020202020204" pitchFamily="34" charset="0"/>
                </a:rPr>
                <a:t>Pass all requirements listed on the Transition Certification Form</a:t>
              </a:r>
            </a:p>
          </p:txBody>
        </p:sp>
      </p:grpSp>
    </p:spTree>
    <p:extLst>
      <p:ext uri="{BB962C8B-B14F-4D97-AF65-F5344CB8AC3E}">
        <p14:creationId xmlns:p14="http://schemas.microsoft.com/office/powerpoint/2010/main" val="4113610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b="1">
                <a:solidFill>
                  <a:schemeClr val="bg1"/>
                </a:solidFill>
              </a:rPr>
              <a:t>Certification Requirements</a:t>
            </a:r>
            <a:endParaRPr lang="en-US" b="1" dirty="0">
              <a:solidFill>
                <a:schemeClr val="bg1"/>
              </a:solidFill>
            </a:endParaRPr>
          </a:p>
        </p:txBody>
      </p:sp>
      <p:sp>
        <p:nvSpPr>
          <p:cNvPr id="3" name="Content Placeholder 2"/>
          <p:cNvSpPr>
            <a:spLocks noGrp="1"/>
          </p:cNvSpPr>
          <p:nvPr>
            <p:ph idx="1"/>
          </p:nvPr>
        </p:nvSpPr>
        <p:spPr/>
        <p:txBody>
          <a:bodyPr>
            <a:normAutofit/>
          </a:bodyPr>
          <a:lstStyle/>
          <a:p>
            <a:pPr marL="0" indent="0">
              <a:buNone/>
              <a:defRPr/>
            </a:pPr>
            <a:r>
              <a:rPr lang="en-US" altLang="ja-JP" dirty="0">
                <a:ea typeface="MS PGothic" panose="020B0600070205080204" pitchFamily="34" charset="-128"/>
              </a:rPr>
              <a:t>	</a:t>
            </a:r>
            <a:endParaRPr lang="en-US" dirty="0"/>
          </a:p>
        </p:txBody>
      </p:sp>
      <p:sp>
        <p:nvSpPr>
          <p:cNvPr id="47" name="Content Placeholder 46">
            <a:extLst>
              <a:ext uri="{FF2B5EF4-FFF2-40B4-BE49-F238E27FC236}">
                <a16:creationId xmlns:a16="http://schemas.microsoft.com/office/drawing/2014/main" id="{C4395C35-2991-4EBF-9D02-E0F1191E0BC4}"/>
              </a:ext>
            </a:extLst>
          </p:cNvPr>
          <p:cNvSpPr>
            <a:spLocks noGrp="1"/>
          </p:cNvSpPr>
          <p:nvPr>
            <p:ph sz="quarter" idx="13"/>
          </p:nvPr>
        </p:nvSpPr>
        <p:spPr/>
        <p:txBody>
          <a:bodyPr/>
          <a:lstStyle/>
          <a:p>
            <a:pPr marL="0" indent="0">
              <a:buNone/>
            </a:pPr>
            <a:r>
              <a:rPr lang="en-US" dirty="0"/>
              <a:t>Required Forms</a:t>
            </a:r>
          </a:p>
          <a:p>
            <a:pPr marL="0" indent="0">
              <a:buNone/>
            </a:pPr>
            <a:r>
              <a:rPr lang="en-US" dirty="0"/>
              <a:t>(All Courses)</a:t>
            </a:r>
          </a:p>
        </p:txBody>
      </p:sp>
      <p:sp>
        <p:nvSpPr>
          <p:cNvPr id="49" name="Rectangle 48">
            <a:extLst>
              <a:ext uri="{FF2B5EF4-FFF2-40B4-BE49-F238E27FC236}">
                <a16:creationId xmlns:a16="http://schemas.microsoft.com/office/drawing/2014/main" id="{4D786AC0-C6AB-49E7-BF1A-CC96382FABCB}"/>
              </a:ext>
            </a:extLst>
          </p:cNvPr>
          <p:cNvSpPr/>
          <p:nvPr/>
        </p:nvSpPr>
        <p:spPr>
          <a:xfrm>
            <a:off x="6300688" y="2405312"/>
            <a:ext cx="3138750" cy="51495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TextBox 11">
            <a:extLst>
              <a:ext uri="{FF2B5EF4-FFF2-40B4-BE49-F238E27FC236}">
                <a16:creationId xmlns:a16="http://schemas.microsoft.com/office/drawing/2014/main" id="{D58DCCCC-99BF-4D6C-89FA-12B05DD30ED0}"/>
              </a:ext>
            </a:extLst>
          </p:cNvPr>
          <p:cNvSpPr txBox="1"/>
          <p:nvPr/>
        </p:nvSpPr>
        <p:spPr bwMode="auto">
          <a:xfrm>
            <a:off x="3814482" y="695758"/>
            <a:ext cx="7990367" cy="2431435"/>
          </a:xfrm>
          <a:prstGeom prst="rect">
            <a:avLst/>
          </a:prstGeom>
          <a:noFill/>
          <a:ln w="9525">
            <a:noFill/>
            <a:miter lim="800000"/>
            <a:headEnd/>
            <a:tailEnd/>
          </a:ln>
        </p:spPr>
        <p:txBody>
          <a:bodyPr wrap="square">
            <a:spAutoFit/>
          </a:bodyPr>
          <a:lstStyle/>
          <a:p>
            <a:r>
              <a:rPr lang="en-US" sz="2800" dirty="0">
                <a:latin typeface="Arial" panose="020B0604020202020204" pitchFamily="34" charset="0"/>
                <a:cs typeface="Arial" panose="020B0604020202020204" pitchFamily="34" charset="0"/>
              </a:rPr>
              <a:t>Go to </a:t>
            </a:r>
            <a:r>
              <a:rPr lang="en-US" sz="2800" dirty="0">
                <a:latin typeface="Arial" panose="020B0604020202020204" pitchFamily="34" charset="0"/>
                <a:cs typeface="Arial" panose="020B0604020202020204" pitchFamily="34" charset="0"/>
                <a:hlinkClick r:id="rId3"/>
              </a:rPr>
              <a:t>https://www.axon.com/training-resources</a:t>
            </a:r>
            <a:r>
              <a:rPr lang="en-US" sz="2800" dirty="0">
                <a:latin typeface="Arial" panose="020B0604020202020204" pitchFamily="34" charset="0"/>
                <a:cs typeface="Arial" panose="020B0604020202020204" pitchFamily="34" charset="0"/>
              </a:rPr>
              <a:t> and download all required forms</a:t>
            </a:r>
          </a:p>
          <a:p>
            <a:pPr marL="800100" lvl="1" indent="-342900">
              <a:buClr>
                <a:srgbClr val="FFD700"/>
              </a:buClr>
              <a:buSzPct val="140000"/>
              <a:buFont typeface="Wingdings" panose="05000000000000000000" pitchFamily="2" charset="2"/>
              <a:buChar char="§"/>
            </a:pPr>
            <a:r>
              <a:rPr lang="en-US" altLang="en-US" sz="2400" dirty="0">
                <a:latin typeface="Arial" panose="020B0604020202020204" pitchFamily="34" charset="0"/>
                <a:ea typeface="ＭＳ Ｐゴシック" charset="-128"/>
                <a:cs typeface="Arial" panose="020B0604020202020204" pitchFamily="34" charset="0"/>
              </a:rPr>
              <a:t>Complete appropriate certification application form (must sign)</a:t>
            </a:r>
          </a:p>
          <a:p>
            <a:pPr marL="800100" lvl="1" indent="-342900">
              <a:buClr>
                <a:srgbClr val="FFD700"/>
              </a:buClr>
              <a:buSzPct val="140000"/>
              <a:buFont typeface="Wingdings" panose="05000000000000000000" pitchFamily="2" charset="2"/>
              <a:buChar char="§"/>
            </a:pPr>
            <a:r>
              <a:rPr lang="en-US" altLang="en-US" sz="2400" dirty="0">
                <a:latin typeface="Arial" panose="020B0604020202020204" pitchFamily="34" charset="0"/>
                <a:ea typeface="ＭＳ Ｐゴシック" charset="-128"/>
                <a:cs typeface="Arial" panose="020B0604020202020204" pitchFamily="34" charset="0"/>
              </a:rPr>
              <a:t>Receive a copy and acknowledge the Law Enforcement Warnings</a:t>
            </a:r>
          </a:p>
        </p:txBody>
      </p:sp>
    </p:spTree>
    <p:extLst>
      <p:ext uri="{BB962C8B-B14F-4D97-AF65-F5344CB8AC3E}">
        <p14:creationId xmlns:p14="http://schemas.microsoft.com/office/powerpoint/2010/main" val="1546629244"/>
      </p:ext>
    </p:extLst>
  </p:cSld>
  <p:clrMapOvr>
    <a:masterClrMapping/>
  </p:clrMapOvr>
</p:sld>
</file>

<file path=ppt/theme/theme1.xml><?xml version="1.0" encoding="utf-8"?>
<a:theme xmlns:a="http://schemas.openxmlformats.org/drawingml/2006/main" name="2010 TTA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a:prstTxWarp prst="textNoShape">
          <a:avLst/>
        </a:prstTxWarp>
        <a:spAutoFit/>
      </a:bodyPr>
      <a:lstStyle>
        <a:defPPr algn="ctr">
          <a:defRPr sz="1100" b="1" dirty="0" smtClean="0">
            <a:solidFill>
              <a:schemeClr val="bg1"/>
            </a:solidFill>
            <a:latin typeface="Helvetica" pitchFamily="-109" charset="0"/>
            <a:ea typeface="Helvetica" pitchFamily="-109" charset="0"/>
            <a:cs typeface="Helvetica" pitchFamily="-109"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xon Template 1c" id="{F7DB461B-DD38-E04E-92A1-31D1B1CB6254}" vid="{7D3B1FF7-C0BF-AE48-B118-2ACA27F17923}"/>
    </a:ext>
  </a:extLst>
</a:theme>
</file>

<file path=ppt/theme/theme3.xml><?xml version="1.0" encoding="utf-8"?>
<a:theme xmlns:a="http://schemas.openxmlformats.org/drawingml/2006/main" name="TTA2010">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a:prstTxWarp prst="textNoShape">
          <a:avLst/>
        </a:prstTxWarp>
        <a:spAutoFit/>
      </a:bodyPr>
      <a:lstStyle>
        <a:defPPr algn="ctr">
          <a:defRPr sz="1100" b="1" dirty="0" smtClean="0">
            <a:solidFill>
              <a:schemeClr val="bg1"/>
            </a:solidFill>
            <a:latin typeface="Helvetica" pitchFamily="-109" charset="0"/>
            <a:ea typeface="Helvetica" pitchFamily="-109" charset="0"/>
            <a:cs typeface="Helvetica" pitchFamily="-109" charset="0"/>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1762</TotalTime>
  <Words>4141</Words>
  <Application>Microsoft Office PowerPoint</Application>
  <PresentationFormat>Widescreen</PresentationFormat>
  <Paragraphs>447</Paragraphs>
  <Slides>48</Slides>
  <Notes>48</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48</vt:i4>
      </vt:variant>
    </vt:vector>
  </HeadingPairs>
  <TitlesOfParts>
    <vt:vector size="61" baseType="lpstr">
      <vt:lpstr>Arial</vt:lpstr>
      <vt:lpstr>Arial Black</vt:lpstr>
      <vt:lpstr>Arial Regular</vt:lpstr>
      <vt:lpstr>Calibri</vt:lpstr>
      <vt:lpstr>Calibri Light</vt:lpstr>
      <vt:lpstr>Cambria</vt:lpstr>
      <vt:lpstr>Geometria</vt:lpstr>
      <vt:lpstr>Geometria Medium</vt:lpstr>
      <vt:lpstr>Symbol</vt:lpstr>
      <vt:lpstr>Wingdings</vt:lpstr>
      <vt:lpstr>2010 TTA template</vt:lpstr>
      <vt:lpstr>Office Theme</vt:lpstr>
      <vt:lpstr>TTA2010</vt:lpstr>
      <vt:lpstr>TASER CEW   Instructor Certification Course TASER Energy Weapon Instructor Certification Course</vt:lpstr>
      <vt:lpstr>Goal </vt:lpstr>
      <vt:lpstr>Release Form</vt:lpstr>
      <vt:lpstr>Program Requirements</vt:lpstr>
      <vt:lpstr>Expectations</vt:lpstr>
      <vt:lpstr>Certification Requirements</vt:lpstr>
      <vt:lpstr>Certification Requirements</vt:lpstr>
      <vt:lpstr>Certification Requirements</vt:lpstr>
      <vt:lpstr>Certification Requirements</vt:lpstr>
      <vt:lpstr>Certification Requirements</vt:lpstr>
      <vt:lpstr>Certification Requirements</vt:lpstr>
      <vt:lpstr>Certification Requirements</vt:lpstr>
      <vt:lpstr>PowerPoint Presentation</vt:lpstr>
      <vt:lpstr>Certification Requirements</vt:lpstr>
      <vt:lpstr>Certification Requirements</vt:lpstr>
      <vt:lpstr>Reality-Based Training (RBT): Instructor Course</vt:lpstr>
      <vt:lpstr>Safety Brief </vt:lpstr>
      <vt:lpstr>Reality-Based Training (RBT)</vt:lpstr>
      <vt:lpstr>Goal of RBT</vt:lpstr>
      <vt:lpstr>Why RBT ?</vt:lpstr>
      <vt:lpstr>Harris v. City of Canton, OH (1989)</vt:lpstr>
      <vt:lpstr>Two Types of RBT</vt:lpstr>
      <vt:lpstr>Safety!</vt:lpstr>
      <vt:lpstr>Training Environment </vt:lpstr>
      <vt:lpstr>Roles and Responsibilities</vt:lpstr>
      <vt:lpstr>TASER Evaluation Officer (TEO)</vt:lpstr>
      <vt:lpstr>TASER Safety Officer One (TSO1)</vt:lpstr>
      <vt:lpstr>TASER Safety Officer Two (TSO2)</vt:lpstr>
      <vt:lpstr>Responding Officer(s) (RO)</vt:lpstr>
      <vt:lpstr>Role Player(s) (RP)</vt:lpstr>
      <vt:lpstr>Commands</vt:lpstr>
      <vt:lpstr>Start Scenario</vt:lpstr>
      <vt:lpstr>End Scenario</vt:lpstr>
      <vt:lpstr>Stop Action</vt:lpstr>
      <vt:lpstr>Make Safe/ Recover to Holster</vt:lpstr>
      <vt:lpstr>Area is Cold</vt:lpstr>
      <vt:lpstr>Creating Your RBT</vt:lpstr>
      <vt:lpstr>Trainers Challenge: Increased Threat Potential Scenarios</vt:lpstr>
      <vt:lpstr>RBT Cover Sheet</vt:lpstr>
      <vt:lpstr>PowerPoint Presentation</vt:lpstr>
      <vt:lpstr>PowerPoint Presentation</vt:lpstr>
      <vt:lpstr>Equipment &amp; Weapons Considerations</vt:lpstr>
      <vt:lpstr>Things to Avoid &amp; Training Scars</vt:lpstr>
      <vt:lpstr>RBT Debrief </vt:lpstr>
      <vt:lpstr>RBT Retraining </vt:lpstr>
      <vt:lpstr>Questions</vt:lpstr>
      <vt:lpstr>PowerPoint Presentation</vt:lpstr>
      <vt:lpstr>Suggested 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Lamar Cousins</dc:creator>
  <cp:lastModifiedBy>Lamar Cousins</cp:lastModifiedBy>
  <cp:revision>102</cp:revision>
  <dcterms:created xsi:type="dcterms:W3CDTF">2017-03-07T01:06:10Z</dcterms:created>
  <dcterms:modified xsi:type="dcterms:W3CDTF">2022-03-29T17:30:30Z</dcterms:modified>
</cp:coreProperties>
</file>